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583" r:id="rId3"/>
    <p:sldId id="691" r:id="rId4"/>
    <p:sldId id="692" r:id="rId5"/>
    <p:sldId id="693" r:id="rId6"/>
    <p:sldId id="694" r:id="rId7"/>
    <p:sldId id="695" r:id="rId8"/>
    <p:sldId id="712" r:id="rId9"/>
    <p:sldId id="711" r:id="rId10"/>
    <p:sldId id="710" r:id="rId11"/>
    <p:sldId id="697" r:id="rId12"/>
    <p:sldId id="698" r:id="rId13"/>
    <p:sldId id="696" r:id="rId14"/>
    <p:sldId id="699" r:id="rId15"/>
    <p:sldId id="700" r:id="rId16"/>
    <p:sldId id="701" r:id="rId17"/>
    <p:sldId id="709" r:id="rId18"/>
    <p:sldId id="713" r:id="rId19"/>
    <p:sldId id="715" r:id="rId20"/>
    <p:sldId id="717" r:id="rId21"/>
    <p:sldId id="702" r:id="rId22"/>
    <p:sldId id="716" r:id="rId23"/>
    <p:sldId id="719" r:id="rId24"/>
    <p:sldId id="743" r:id="rId25"/>
    <p:sldId id="742" r:id="rId26"/>
    <p:sldId id="706" r:id="rId27"/>
    <p:sldId id="720" r:id="rId28"/>
    <p:sldId id="725" r:id="rId29"/>
    <p:sldId id="726" r:id="rId30"/>
    <p:sldId id="705" r:id="rId31"/>
    <p:sldId id="728" r:id="rId32"/>
    <p:sldId id="729" r:id="rId33"/>
    <p:sldId id="703" r:id="rId34"/>
    <p:sldId id="738" r:id="rId35"/>
    <p:sldId id="735" r:id="rId36"/>
    <p:sldId id="744" r:id="rId37"/>
    <p:sldId id="740" r:id="rId38"/>
    <p:sldId id="745" r:id="rId39"/>
    <p:sldId id="707" r:id="rId40"/>
    <p:sldId id="732" r:id="rId41"/>
    <p:sldId id="722" r:id="rId42"/>
    <p:sldId id="723" r:id="rId43"/>
    <p:sldId id="724" r:id="rId44"/>
    <p:sldId id="704" r:id="rId45"/>
    <p:sldId id="731" r:id="rId46"/>
    <p:sldId id="730" r:id="rId47"/>
    <p:sldId id="727" r:id="rId48"/>
    <p:sldId id="737" r:id="rId49"/>
    <p:sldId id="739" r:id="rId50"/>
    <p:sldId id="741" r:id="rId51"/>
    <p:sldId id="733" r:id="rId52"/>
    <p:sldId id="718" r:id="rId53"/>
    <p:sldId id="734" r:id="rId54"/>
    <p:sldId id="714" r:id="rId55"/>
    <p:sldId id="690" r:id="rId5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u+JPcSnNxm2NtBhzgiJ3A==" hashData="gV+5d/ovP+UgtoaYZYA8QWs4C1jozZVCqATp55wANW5HF7qOvTfneCmsYadiPZTvdj4JujG5XK4jIS0jN3AcK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8B39"/>
    <a:srgbClr val="7EB070"/>
    <a:srgbClr val="339966"/>
    <a:srgbClr val="009999"/>
    <a:srgbClr val="3C824D"/>
    <a:srgbClr val="FF910F"/>
    <a:srgbClr val="339933"/>
    <a:srgbClr val="008080"/>
    <a:srgbClr val="3E6644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 varScale="1">
        <p:scale>
          <a:sx n="80" d="100"/>
          <a:sy n="80" d="100"/>
        </p:scale>
        <p:origin x="91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2797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6686" y="2134296"/>
            <a:ext cx="7772401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365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206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413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618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826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031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237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444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650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5577627"/>
      </p:ext>
    </p:extLst>
  </p:cSld>
  <p:clrMapOvr>
    <a:masterClrMapping/>
  </p:clrMapOvr>
  <p:transition spd="slow" advTm="4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2211160"/>
      </p:ext>
    </p:extLst>
  </p:cSld>
  <p:clrMapOvr>
    <a:masterClrMapping/>
  </p:clrMapOvr>
  <p:transition spd="slow" advTm="4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3208" y="4411195"/>
            <a:ext cx="7772401" cy="1362076"/>
          </a:xfrm>
        </p:spPr>
        <p:txBody>
          <a:bodyPr anchor="t"/>
          <a:lstStyle>
            <a:lvl1pPr algn="l">
              <a:defRPr sz="375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3208" y="2906963"/>
            <a:ext cx="7772401" cy="1500187"/>
          </a:xfrm>
        </p:spPr>
        <p:txBody>
          <a:bodyPr anchor="b"/>
          <a:lstStyle>
            <a:lvl1pPr marL="0" indent="0">
              <a:buNone/>
              <a:defRPr sz="1876">
                <a:solidFill>
                  <a:schemeClr val="tx1">
                    <a:tint val="75000"/>
                  </a:schemeClr>
                </a:solidFill>
              </a:defRPr>
            </a:lvl1pPr>
            <a:lvl2pPr marL="420676" indent="0">
              <a:buNone/>
              <a:defRPr sz="1607">
                <a:solidFill>
                  <a:schemeClr val="tx1">
                    <a:tint val="75000"/>
                  </a:schemeClr>
                </a:solidFill>
              </a:defRPr>
            </a:lvl2pPr>
            <a:lvl3pPr marL="841342" indent="0">
              <a:buNone/>
              <a:defRPr sz="1518">
                <a:solidFill>
                  <a:schemeClr val="tx1">
                    <a:tint val="75000"/>
                  </a:schemeClr>
                </a:solidFill>
              </a:defRPr>
            </a:lvl3pPr>
            <a:lvl4pPr marL="1261898" indent="0">
              <a:buNone/>
              <a:defRPr sz="1340">
                <a:solidFill>
                  <a:schemeClr val="tx1">
                    <a:tint val="75000"/>
                  </a:schemeClr>
                </a:solidFill>
              </a:defRPr>
            </a:lvl4pPr>
            <a:lvl5pPr marL="1682656" indent="0">
              <a:buNone/>
              <a:defRPr sz="1340">
                <a:solidFill>
                  <a:schemeClr val="tx1">
                    <a:tint val="75000"/>
                  </a:schemeClr>
                </a:solidFill>
              </a:defRPr>
            </a:lvl5pPr>
            <a:lvl6pPr marL="2103121" indent="0">
              <a:buNone/>
              <a:defRPr sz="1340">
                <a:solidFill>
                  <a:schemeClr val="tx1">
                    <a:tint val="75000"/>
                  </a:schemeClr>
                </a:solidFill>
              </a:defRPr>
            </a:lvl6pPr>
            <a:lvl7pPr marL="2523796" indent="0">
              <a:buNone/>
              <a:defRPr sz="1340">
                <a:solidFill>
                  <a:schemeClr val="tx1">
                    <a:tint val="75000"/>
                  </a:schemeClr>
                </a:solidFill>
              </a:defRPr>
            </a:lvl7pPr>
            <a:lvl8pPr marL="2944406" indent="0">
              <a:buNone/>
              <a:defRPr sz="1340">
                <a:solidFill>
                  <a:schemeClr val="tx1">
                    <a:tint val="75000"/>
                  </a:schemeClr>
                </a:solidFill>
              </a:defRPr>
            </a:lvl8pPr>
            <a:lvl9pPr marL="3365056" indent="0">
              <a:buNone/>
              <a:defRPr sz="13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2291174"/>
      </p:ext>
    </p:extLst>
  </p:cSld>
  <p:clrMapOvr>
    <a:masterClrMapping/>
  </p:clrMapOvr>
  <p:transition spd="slow" advTm="4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695" y="1601278"/>
            <a:ext cx="4038601" cy="4525963"/>
          </a:xfrm>
        </p:spPr>
        <p:txBody>
          <a:bodyPr/>
          <a:lstStyle>
            <a:lvl1pPr>
              <a:defRPr sz="2589"/>
            </a:lvl1pPr>
            <a:lvl2pPr>
              <a:defRPr sz="2232"/>
            </a:lvl2pPr>
            <a:lvl3pPr>
              <a:defRPr sz="1876"/>
            </a:lvl3pPr>
            <a:lvl4pPr>
              <a:defRPr sz="1607"/>
            </a:lvl4pPr>
            <a:lvl5pPr>
              <a:defRPr sz="1607"/>
            </a:lvl5pPr>
            <a:lvl6pPr>
              <a:defRPr sz="1607"/>
            </a:lvl6pPr>
            <a:lvl7pPr>
              <a:defRPr sz="1607"/>
            </a:lvl7pPr>
            <a:lvl8pPr>
              <a:defRPr sz="1607"/>
            </a:lvl8pPr>
            <a:lvl9pPr>
              <a:defRPr sz="160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385" y="1601278"/>
            <a:ext cx="4038601" cy="4525963"/>
          </a:xfrm>
        </p:spPr>
        <p:txBody>
          <a:bodyPr/>
          <a:lstStyle>
            <a:lvl1pPr>
              <a:defRPr sz="2589"/>
            </a:lvl1pPr>
            <a:lvl2pPr>
              <a:defRPr sz="2232"/>
            </a:lvl2pPr>
            <a:lvl3pPr>
              <a:defRPr sz="1876"/>
            </a:lvl3pPr>
            <a:lvl4pPr>
              <a:defRPr sz="1607"/>
            </a:lvl4pPr>
            <a:lvl5pPr>
              <a:defRPr sz="1607"/>
            </a:lvl5pPr>
            <a:lvl6pPr>
              <a:defRPr sz="1607"/>
            </a:lvl6pPr>
            <a:lvl7pPr>
              <a:defRPr sz="1607"/>
            </a:lvl7pPr>
            <a:lvl8pPr>
              <a:defRPr sz="1607"/>
            </a:lvl8pPr>
            <a:lvl9pPr>
              <a:defRPr sz="160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0326086"/>
      </p:ext>
    </p:extLst>
  </p:cSld>
  <p:clrMapOvr>
    <a:masterClrMapping/>
  </p:clrMapOvr>
  <p:transition spd="slow" advTm="4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611" y="1535403"/>
            <a:ext cx="4040189" cy="639761"/>
          </a:xfrm>
        </p:spPr>
        <p:txBody>
          <a:bodyPr anchor="b"/>
          <a:lstStyle>
            <a:lvl1pPr marL="0" indent="0">
              <a:buNone/>
              <a:defRPr sz="2232" b="1"/>
            </a:lvl1pPr>
            <a:lvl2pPr marL="420676" indent="0">
              <a:buNone/>
              <a:defRPr sz="1876" b="1"/>
            </a:lvl2pPr>
            <a:lvl3pPr marL="841342" indent="0">
              <a:buNone/>
              <a:defRPr sz="1607" b="1"/>
            </a:lvl3pPr>
            <a:lvl4pPr marL="1261898" indent="0">
              <a:buNone/>
              <a:defRPr sz="1518" b="1"/>
            </a:lvl4pPr>
            <a:lvl5pPr marL="1682656" indent="0">
              <a:buNone/>
              <a:defRPr sz="1518" b="1"/>
            </a:lvl5pPr>
            <a:lvl6pPr marL="2103121" indent="0">
              <a:buNone/>
              <a:defRPr sz="1518" b="1"/>
            </a:lvl6pPr>
            <a:lvl7pPr marL="2523796" indent="0">
              <a:buNone/>
              <a:defRPr sz="1518" b="1"/>
            </a:lvl7pPr>
            <a:lvl8pPr marL="2944406" indent="0">
              <a:buNone/>
              <a:defRPr sz="1518" b="1"/>
            </a:lvl8pPr>
            <a:lvl9pPr marL="3365056" indent="0">
              <a:buNone/>
              <a:defRPr sz="1518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611" y="2175066"/>
            <a:ext cx="4040189" cy="3951288"/>
          </a:xfrm>
        </p:spPr>
        <p:txBody>
          <a:bodyPr/>
          <a:lstStyle>
            <a:lvl1pPr>
              <a:defRPr sz="2232"/>
            </a:lvl1pPr>
            <a:lvl2pPr>
              <a:defRPr sz="1876"/>
            </a:lvl2pPr>
            <a:lvl3pPr>
              <a:defRPr sz="1607"/>
            </a:lvl3pPr>
            <a:lvl4pPr>
              <a:defRPr sz="1518"/>
            </a:lvl4pPr>
            <a:lvl5pPr>
              <a:defRPr sz="1518"/>
            </a:lvl5pPr>
            <a:lvl6pPr>
              <a:defRPr sz="1518"/>
            </a:lvl6pPr>
            <a:lvl7pPr>
              <a:defRPr sz="1518"/>
            </a:lvl7pPr>
            <a:lvl8pPr>
              <a:defRPr sz="1518"/>
            </a:lvl8pPr>
            <a:lvl9pPr>
              <a:defRPr sz="1518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312" y="1535403"/>
            <a:ext cx="4041778" cy="639761"/>
          </a:xfrm>
        </p:spPr>
        <p:txBody>
          <a:bodyPr anchor="b"/>
          <a:lstStyle>
            <a:lvl1pPr marL="0" indent="0">
              <a:buNone/>
              <a:defRPr sz="2232" b="1"/>
            </a:lvl1pPr>
            <a:lvl2pPr marL="420676" indent="0">
              <a:buNone/>
              <a:defRPr sz="1876" b="1"/>
            </a:lvl2pPr>
            <a:lvl3pPr marL="841342" indent="0">
              <a:buNone/>
              <a:defRPr sz="1607" b="1"/>
            </a:lvl3pPr>
            <a:lvl4pPr marL="1261898" indent="0">
              <a:buNone/>
              <a:defRPr sz="1518" b="1"/>
            </a:lvl4pPr>
            <a:lvl5pPr marL="1682656" indent="0">
              <a:buNone/>
              <a:defRPr sz="1518" b="1"/>
            </a:lvl5pPr>
            <a:lvl6pPr marL="2103121" indent="0">
              <a:buNone/>
              <a:defRPr sz="1518" b="1"/>
            </a:lvl6pPr>
            <a:lvl7pPr marL="2523796" indent="0">
              <a:buNone/>
              <a:defRPr sz="1518" b="1"/>
            </a:lvl7pPr>
            <a:lvl8pPr marL="2944406" indent="0">
              <a:buNone/>
              <a:defRPr sz="1518" b="1"/>
            </a:lvl8pPr>
            <a:lvl9pPr marL="3365056" indent="0">
              <a:buNone/>
              <a:defRPr sz="1518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312" y="2175066"/>
            <a:ext cx="4041778" cy="3951288"/>
          </a:xfrm>
        </p:spPr>
        <p:txBody>
          <a:bodyPr/>
          <a:lstStyle>
            <a:lvl1pPr>
              <a:defRPr sz="2232"/>
            </a:lvl1pPr>
            <a:lvl2pPr>
              <a:defRPr sz="1876"/>
            </a:lvl2pPr>
            <a:lvl3pPr>
              <a:defRPr sz="1607"/>
            </a:lvl3pPr>
            <a:lvl4pPr>
              <a:defRPr sz="1518"/>
            </a:lvl4pPr>
            <a:lvl5pPr>
              <a:defRPr sz="1518"/>
            </a:lvl5pPr>
            <a:lvl6pPr>
              <a:defRPr sz="1518"/>
            </a:lvl6pPr>
            <a:lvl7pPr>
              <a:defRPr sz="1518"/>
            </a:lvl7pPr>
            <a:lvl8pPr>
              <a:defRPr sz="1518"/>
            </a:lvl8pPr>
            <a:lvl9pPr>
              <a:defRPr sz="1518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9157569"/>
      </p:ext>
    </p:extLst>
  </p:cSld>
  <p:clrMapOvr>
    <a:masterClrMapping/>
  </p:clrMapOvr>
  <p:transition spd="slow" advTm="4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3612445"/>
      </p:ext>
    </p:extLst>
  </p:cSld>
  <p:clrMapOvr>
    <a:masterClrMapping/>
  </p:clrMapOvr>
  <p:transition spd="slow" advTm="4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3728066"/>
      </p:ext>
    </p:extLst>
  </p:cSld>
  <p:clrMapOvr>
    <a:masterClrMapping/>
  </p:clrMapOvr>
  <p:transition spd="slow" advTm="400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9865" y="276717"/>
            <a:ext cx="3008312" cy="1162050"/>
          </a:xfrm>
        </p:spPr>
        <p:txBody>
          <a:bodyPr anchor="b"/>
          <a:lstStyle>
            <a:lvl1pPr algn="l">
              <a:defRPr sz="1876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301" y="277498"/>
            <a:ext cx="5111750" cy="5853111"/>
          </a:xfrm>
        </p:spPr>
        <p:txBody>
          <a:bodyPr/>
          <a:lstStyle>
            <a:lvl1pPr>
              <a:defRPr sz="2946"/>
            </a:lvl1pPr>
            <a:lvl2pPr>
              <a:defRPr sz="2589"/>
            </a:lvl2pPr>
            <a:lvl3pPr>
              <a:defRPr sz="2232"/>
            </a:lvl3pPr>
            <a:lvl4pPr>
              <a:defRPr sz="1876"/>
            </a:lvl4pPr>
            <a:lvl5pPr>
              <a:defRPr sz="1876"/>
            </a:lvl5pPr>
            <a:lvl6pPr>
              <a:defRPr sz="1876"/>
            </a:lvl6pPr>
            <a:lvl7pPr>
              <a:defRPr sz="1876"/>
            </a:lvl7pPr>
            <a:lvl8pPr>
              <a:defRPr sz="1876"/>
            </a:lvl8pPr>
            <a:lvl9pPr>
              <a:defRPr sz="1876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9865" y="1435429"/>
            <a:ext cx="3008312" cy="4691061"/>
          </a:xfrm>
        </p:spPr>
        <p:txBody>
          <a:bodyPr/>
          <a:lstStyle>
            <a:lvl1pPr marL="0" indent="0">
              <a:buNone/>
              <a:defRPr sz="1340"/>
            </a:lvl1pPr>
            <a:lvl2pPr marL="420676" indent="0">
              <a:buNone/>
              <a:defRPr sz="1161"/>
            </a:lvl2pPr>
            <a:lvl3pPr marL="841342" indent="0">
              <a:buNone/>
              <a:defRPr sz="982"/>
            </a:lvl3pPr>
            <a:lvl4pPr marL="1261898" indent="0">
              <a:buNone/>
              <a:defRPr sz="892"/>
            </a:lvl4pPr>
            <a:lvl5pPr marL="1682656" indent="0">
              <a:buNone/>
              <a:defRPr sz="892"/>
            </a:lvl5pPr>
            <a:lvl6pPr marL="2103121" indent="0">
              <a:buNone/>
              <a:defRPr sz="892"/>
            </a:lvl6pPr>
            <a:lvl7pPr marL="2523796" indent="0">
              <a:buNone/>
              <a:defRPr sz="892"/>
            </a:lvl7pPr>
            <a:lvl8pPr marL="2944406" indent="0">
              <a:buNone/>
              <a:defRPr sz="892"/>
            </a:lvl8pPr>
            <a:lvl9pPr marL="3365056" indent="0">
              <a:buNone/>
              <a:defRPr sz="892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4646355"/>
      </p:ext>
    </p:extLst>
  </p:cSld>
  <p:clrMapOvr>
    <a:masterClrMapping/>
  </p:clrMapOvr>
  <p:transition spd="slow" advTm="4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37" y="4803778"/>
            <a:ext cx="5486400" cy="566738"/>
          </a:xfrm>
        </p:spPr>
        <p:txBody>
          <a:bodyPr anchor="b"/>
          <a:lstStyle>
            <a:lvl1pPr algn="l">
              <a:defRPr sz="1876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37" y="617863"/>
            <a:ext cx="5486400" cy="4114800"/>
          </a:xfrm>
        </p:spPr>
        <p:txBody>
          <a:bodyPr/>
          <a:lstStyle>
            <a:lvl1pPr marL="0" indent="0">
              <a:buNone/>
              <a:defRPr sz="2946"/>
            </a:lvl1pPr>
            <a:lvl2pPr marL="420676" indent="0">
              <a:buNone/>
              <a:defRPr sz="2589"/>
            </a:lvl2pPr>
            <a:lvl3pPr marL="841342" indent="0">
              <a:buNone/>
              <a:defRPr sz="2232"/>
            </a:lvl3pPr>
            <a:lvl4pPr marL="1261898" indent="0">
              <a:buNone/>
              <a:defRPr sz="1876"/>
            </a:lvl4pPr>
            <a:lvl5pPr marL="1682656" indent="0">
              <a:buNone/>
              <a:defRPr sz="1876"/>
            </a:lvl5pPr>
            <a:lvl6pPr marL="2103121" indent="0">
              <a:buNone/>
              <a:defRPr sz="1876"/>
            </a:lvl6pPr>
            <a:lvl7pPr marL="2523796" indent="0">
              <a:buNone/>
              <a:defRPr sz="1876"/>
            </a:lvl7pPr>
            <a:lvl8pPr marL="2944406" indent="0">
              <a:buNone/>
              <a:defRPr sz="1876"/>
            </a:lvl8pPr>
            <a:lvl9pPr marL="3365056" indent="0">
              <a:buNone/>
              <a:defRPr sz="1876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37" y="5368467"/>
            <a:ext cx="5486400" cy="804862"/>
          </a:xfrm>
        </p:spPr>
        <p:txBody>
          <a:bodyPr/>
          <a:lstStyle>
            <a:lvl1pPr marL="0" indent="0">
              <a:buNone/>
              <a:defRPr sz="1340"/>
            </a:lvl1pPr>
            <a:lvl2pPr marL="420676" indent="0">
              <a:buNone/>
              <a:defRPr sz="1161"/>
            </a:lvl2pPr>
            <a:lvl3pPr marL="841342" indent="0">
              <a:buNone/>
              <a:defRPr sz="982"/>
            </a:lvl3pPr>
            <a:lvl4pPr marL="1261898" indent="0">
              <a:buNone/>
              <a:defRPr sz="892"/>
            </a:lvl4pPr>
            <a:lvl5pPr marL="1682656" indent="0">
              <a:buNone/>
              <a:defRPr sz="892"/>
            </a:lvl5pPr>
            <a:lvl6pPr marL="2103121" indent="0">
              <a:buNone/>
              <a:defRPr sz="892"/>
            </a:lvl6pPr>
            <a:lvl7pPr marL="2523796" indent="0">
              <a:buNone/>
              <a:defRPr sz="892"/>
            </a:lvl7pPr>
            <a:lvl8pPr marL="2944406" indent="0">
              <a:buNone/>
              <a:defRPr sz="892"/>
            </a:lvl8pPr>
            <a:lvl9pPr marL="3365056" indent="0">
              <a:buNone/>
              <a:defRPr sz="892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7854593"/>
      </p:ext>
    </p:extLst>
  </p:cSld>
  <p:clrMapOvr>
    <a:masterClrMapping/>
  </p:clrMapOvr>
  <p:transition spd="slow" advTm="4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2329698"/>
      </p:ext>
    </p:extLst>
  </p:cSld>
  <p:clrMapOvr>
    <a:masterClrMapping/>
  </p:clrMapOvr>
  <p:transition spd="slow" advTm="4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104" y="277821"/>
            <a:ext cx="2057402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90" y="277821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7241605"/>
      </p:ext>
    </p:extLst>
  </p:cSld>
  <p:clrMapOvr>
    <a:masterClrMapping/>
  </p:clrMapOvr>
  <p:transition spd="slow" advTm="4000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630" y="2132043"/>
            <a:ext cx="7772400" cy="1470027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474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66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32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897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864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828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794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759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72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344521"/>
      </p:ext>
    </p:extLst>
  </p:cSld>
  <p:clrMapOvr>
    <a:masterClrMapping/>
  </p:clrMapOvr>
  <p:transition spd="slow" advTm="4000">
    <p:comb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7352124"/>
      </p:ext>
    </p:extLst>
  </p:cSld>
  <p:clrMapOvr>
    <a:masterClrMapping/>
  </p:clrMapOvr>
  <p:transition spd="slow" advTm="4000">
    <p:comb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4193" y="4412452"/>
            <a:ext cx="7772400" cy="1362074"/>
          </a:xfrm>
        </p:spPr>
        <p:txBody>
          <a:bodyPr anchor="t"/>
          <a:lstStyle>
            <a:lvl1pPr algn="l">
              <a:defRPr sz="4444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4193" y="2906961"/>
            <a:ext cx="7772400" cy="1500187"/>
          </a:xfrm>
        </p:spPr>
        <p:txBody>
          <a:bodyPr anchor="b"/>
          <a:lstStyle>
            <a:lvl1pPr marL="0" indent="0">
              <a:buNone/>
              <a:defRPr sz="2222">
                <a:solidFill>
                  <a:schemeClr val="tx1">
                    <a:tint val="75000"/>
                  </a:schemeClr>
                </a:solidFill>
              </a:defRPr>
            </a:lvl1pPr>
            <a:lvl2pPr marL="496619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2pPr>
            <a:lvl3pPr marL="993231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3pPr>
            <a:lvl4pPr marL="1489721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4pPr>
            <a:lvl5pPr marL="1986432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5pPr>
            <a:lvl6pPr marL="2482869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6pPr>
            <a:lvl7pPr marL="2979428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7pPr>
            <a:lvl8pPr marL="3475951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8pPr>
            <a:lvl9pPr marL="3972560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2731389"/>
      </p:ext>
    </p:extLst>
  </p:cSld>
  <p:clrMapOvr>
    <a:masterClrMapping/>
  </p:clrMapOvr>
  <p:transition spd="slow" advTm="4000">
    <p:comb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11" y="1601574"/>
            <a:ext cx="4038601" cy="4525963"/>
          </a:xfrm>
        </p:spPr>
        <p:txBody>
          <a:bodyPr/>
          <a:lstStyle>
            <a:lvl1pPr>
              <a:defRPr sz="3069"/>
            </a:lvl1pPr>
            <a:lvl2pPr>
              <a:defRPr sz="2646"/>
            </a:lvl2pPr>
            <a:lvl3pPr>
              <a:defRPr sz="2222"/>
            </a:lvl3pPr>
            <a:lvl4pPr>
              <a:defRPr sz="1905"/>
            </a:lvl4pPr>
            <a:lvl5pPr>
              <a:defRPr sz="1905"/>
            </a:lvl5pPr>
            <a:lvl6pPr>
              <a:defRPr sz="1905"/>
            </a:lvl6pPr>
            <a:lvl7pPr>
              <a:defRPr sz="1905"/>
            </a:lvl7pPr>
            <a:lvl8pPr>
              <a:defRPr sz="1905"/>
            </a:lvl8pPr>
            <a:lvl9pPr>
              <a:defRPr sz="1905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872" y="1601574"/>
            <a:ext cx="4038601" cy="4525963"/>
          </a:xfrm>
        </p:spPr>
        <p:txBody>
          <a:bodyPr/>
          <a:lstStyle>
            <a:lvl1pPr>
              <a:defRPr sz="3069"/>
            </a:lvl1pPr>
            <a:lvl2pPr>
              <a:defRPr sz="2646"/>
            </a:lvl2pPr>
            <a:lvl3pPr>
              <a:defRPr sz="2222"/>
            </a:lvl3pPr>
            <a:lvl4pPr>
              <a:defRPr sz="1905"/>
            </a:lvl4pPr>
            <a:lvl5pPr>
              <a:defRPr sz="1905"/>
            </a:lvl5pPr>
            <a:lvl6pPr>
              <a:defRPr sz="1905"/>
            </a:lvl6pPr>
            <a:lvl7pPr>
              <a:defRPr sz="1905"/>
            </a:lvl7pPr>
            <a:lvl8pPr>
              <a:defRPr sz="1905"/>
            </a:lvl8pPr>
            <a:lvl9pPr>
              <a:defRPr sz="1905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7412806"/>
      </p:ext>
    </p:extLst>
  </p:cSld>
  <p:clrMapOvr>
    <a:masterClrMapping/>
  </p:clrMapOvr>
  <p:transition spd="slow" advTm="4000">
    <p:comb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698" y="1535453"/>
            <a:ext cx="4040189" cy="639761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496619" indent="0">
              <a:buNone/>
              <a:defRPr sz="2222" b="1"/>
            </a:lvl2pPr>
            <a:lvl3pPr marL="993231" indent="0">
              <a:buNone/>
              <a:defRPr sz="1905" b="1"/>
            </a:lvl3pPr>
            <a:lvl4pPr marL="1489721" indent="0">
              <a:buNone/>
              <a:defRPr sz="1799" b="1"/>
            </a:lvl4pPr>
            <a:lvl5pPr marL="1986432" indent="0">
              <a:buNone/>
              <a:defRPr sz="1799" b="1"/>
            </a:lvl5pPr>
            <a:lvl6pPr marL="2482869" indent="0">
              <a:buNone/>
              <a:defRPr sz="1799" b="1"/>
            </a:lvl6pPr>
            <a:lvl7pPr marL="2979428" indent="0">
              <a:buNone/>
              <a:defRPr sz="1799" b="1"/>
            </a:lvl7pPr>
            <a:lvl8pPr marL="3475951" indent="0">
              <a:buNone/>
              <a:defRPr sz="1799" b="1"/>
            </a:lvl8pPr>
            <a:lvl9pPr marL="3972560" indent="0">
              <a:buNone/>
              <a:defRPr sz="17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698" y="2175066"/>
            <a:ext cx="4040189" cy="3951288"/>
          </a:xfrm>
        </p:spPr>
        <p:txBody>
          <a:bodyPr/>
          <a:lstStyle>
            <a:lvl1pPr>
              <a:defRPr sz="2646"/>
            </a:lvl1pPr>
            <a:lvl2pPr>
              <a:defRPr sz="2222"/>
            </a:lvl2pPr>
            <a:lvl3pPr>
              <a:defRPr sz="1905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869" y="1535453"/>
            <a:ext cx="4041778" cy="639761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496619" indent="0">
              <a:buNone/>
              <a:defRPr sz="2222" b="1"/>
            </a:lvl2pPr>
            <a:lvl3pPr marL="993231" indent="0">
              <a:buNone/>
              <a:defRPr sz="1905" b="1"/>
            </a:lvl3pPr>
            <a:lvl4pPr marL="1489721" indent="0">
              <a:buNone/>
              <a:defRPr sz="1799" b="1"/>
            </a:lvl4pPr>
            <a:lvl5pPr marL="1986432" indent="0">
              <a:buNone/>
              <a:defRPr sz="1799" b="1"/>
            </a:lvl5pPr>
            <a:lvl6pPr marL="2482869" indent="0">
              <a:buNone/>
              <a:defRPr sz="1799" b="1"/>
            </a:lvl6pPr>
            <a:lvl7pPr marL="2979428" indent="0">
              <a:buNone/>
              <a:defRPr sz="1799" b="1"/>
            </a:lvl7pPr>
            <a:lvl8pPr marL="3475951" indent="0">
              <a:buNone/>
              <a:defRPr sz="1799" b="1"/>
            </a:lvl8pPr>
            <a:lvl9pPr marL="3972560" indent="0">
              <a:buNone/>
              <a:defRPr sz="17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869" y="2175066"/>
            <a:ext cx="4041778" cy="3951288"/>
          </a:xfrm>
        </p:spPr>
        <p:txBody>
          <a:bodyPr/>
          <a:lstStyle>
            <a:lvl1pPr>
              <a:defRPr sz="2646"/>
            </a:lvl1pPr>
            <a:lvl2pPr>
              <a:defRPr sz="2222"/>
            </a:lvl2pPr>
            <a:lvl3pPr>
              <a:defRPr sz="1905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9691818"/>
      </p:ext>
    </p:extLst>
  </p:cSld>
  <p:clrMapOvr>
    <a:masterClrMapping/>
  </p:clrMapOvr>
  <p:transition spd="slow" advTm="4000">
    <p:comb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4020939"/>
      </p:ext>
    </p:extLst>
  </p:cSld>
  <p:clrMapOvr>
    <a:masterClrMapping/>
  </p:clrMapOvr>
  <p:transition spd="slow" advTm="4000">
    <p:comb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147033"/>
      </p:ext>
    </p:extLst>
  </p:cSld>
  <p:clrMapOvr>
    <a:masterClrMapping/>
  </p:clrMapOvr>
  <p:transition spd="slow" advTm="4000">
    <p:comb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8940" y="276773"/>
            <a:ext cx="3008312" cy="1162050"/>
          </a:xfrm>
        </p:spPr>
        <p:txBody>
          <a:bodyPr anchor="b"/>
          <a:lstStyle>
            <a:lvl1pPr algn="l">
              <a:defRPr sz="222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70" y="278322"/>
            <a:ext cx="5111749" cy="5853111"/>
          </a:xfrm>
        </p:spPr>
        <p:txBody>
          <a:bodyPr/>
          <a:lstStyle>
            <a:lvl1pPr>
              <a:defRPr sz="3492"/>
            </a:lvl1pPr>
            <a:lvl2pPr>
              <a:defRPr sz="3069"/>
            </a:lvl2pPr>
            <a:lvl3pPr>
              <a:defRPr sz="2646"/>
            </a:lvl3pPr>
            <a:lvl4pPr>
              <a:defRPr sz="2222"/>
            </a:lvl4pPr>
            <a:lvl5pPr>
              <a:defRPr sz="2222"/>
            </a:lvl5pPr>
            <a:lvl6pPr>
              <a:defRPr sz="2222"/>
            </a:lvl6pPr>
            <a:lvl7pPr>
              <a:defRPr sz="2222"/>
            </a:lvl7pPr>
            <a:lvl8pPr>
              <a:defRPr sz="2222"/>
            </a:lvl8pPr>
            <a:lvl9pPr>
              <a:defRPr sz="2222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8940" y="1435429"/>
            <a:ext cx="3008312" cy="4691061"/>
          </a:xfrm>
        </p:spPr>
        <p:txBody>
          <a:bodyPr/>
          <a:lstStyle>
            <a:lvl1pPr marL="0" indent="0">
              <a:buNone/>
              <a:defRPr sz="1587"/>
            </a:lvl1pPr>
            <a:lvl2pPr marL="496619" indent="0">
              <a:buNone/>
              <a:defRPr sz="1376"/>
            </a:lvl2pPr>
            <a:lvl3pPr marL="993231" indent="0">
              <a:buNone/>
              <a:defRPr sz="1164"/>
            </a:lvl3pPr>
            <a:lvl4pPr marL="1489721" indent="0">
              <a:buNone/>
              <a:defRPr sz="1058"/>
            </a:lvl4pPr>
            <a:lvl5pPr marL="1986432" indent="0">
              <a:buNone/>
              <a:defRPr sz="1058"/>
            </a:lvl5pPr>
            <a:lvl6pPr marL="2482869" indent="0">
              <a:buNone/>
              <a:defRPr sz="1058"/>
            </a:lvl6pPr>
            <a:lvl7pPr marL="2979428" indent="0">
              <a:buNone/>
              <a:defRPr sz="1058"/>
            </a:lvl7pPr>
            <a:lvl8pPr marL="3475951" indent="0">
              <a:buNone/>
              <a:defRPr sz="1058"/>
            </a:lvl8pPr>
            <a:lvl9pPr marL="3972560" indent="0">
              <a:buNone/>
              <a:defRPr sz="105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3110447"/>
      </p:ext>
    </p:extLst>
  </p:cSld>
  <p:clrMapOvr>
    <a:masterClrMapping/>
  </p:clrMapOvr>
  <p:transition spd="slow" advTm="4000">
    <p:comb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59" y="4804610"/>
            <a:ext cx="5486400" cy="566738"/>
          </a:xfrm>
        </p:spPr>
        <p:txBody>
          <a:bodyPr anchor="b"/>
          <a:lstStyle>
            <a:lvl1pPr algn="l">
              <a:defRPr sz="222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59" y="618876"/>
            <a:ext cx="5486400" cy="4114800"/>
          </a:xfrm>
        </p:spPr>
        <p:txBody>
          <a:bodyPr/>
          <a:lstStyle>
            <a:lvl1pPr marL="0" indent="0">
              <a:buNone/>
              <a:defRPr sz="3492"/>
            </a:lvl1pPr>
            <a:lvl2pPr marL="496619" indent="0">
              <a:buNone/>
              <a:defRPr sz="3069"/>
            </a:lvl2pPr>
            <a:lvl3pPr marL="993231" indent="0">
              <a:buNone/>
              <a:defRPr sz="2646"/>
            </a:lvl3pPr>
            <a:lvl4pPr marL="1489721" indent="0">
              <a:buNone/>
              <a:defRPr sz="2222"/>
            </a:lvl4pPr>
            <a:lvl5pPr marL="1986432" indent="0">
              <a:buNone/>
              <a:defRPr sz="2222"/>
            </a:lvl5pPr>
            <a:lvl6pPr marL="2482869" indent="0">
              <a:buNone/>
              <a:defRPr sz="2222"/>
            </a:lvl6pPr>
            <a:lvl7pPr marL="2979428" indent="0">
              <a:buNone/>
              <a:defRPr sz="2222"/>
            </a:lvl7pPr>
            <a:lvl8pPr marL="3475951" indent="0">
              <a:buNone/>
              <a:defRPr sz="2222"/>
            </a:lvl8pPr>
            <a:lvl9pPr marL="3972560" indent="0">
              <a:buNone/>
              <a:defRPr sz="2222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59" y="5368473"/>
            <a:ext cx="5486400" cy="804862"/>
          </a:xfrm>
        </p:spPr>
        <p:txBody>
          <a:bodyPr/>
          <a:lstStyle>
            <a:lvl1pPr marL="0" indent="0">
              <a:buNone/>
              <a:defRPr sz="1587"/>
            </a:lvl1pPr>
            <a:lvl2pPr marL="496619" indent="0">
              <a:buNone/>
              <a:defRPr sz="1376"/>
            </a:lvl2pPr>
            <a:lvl3pPr marL="993231" indent="0">
              <a:buNone/>
              <a:defRPr sz="1164"/>
            </a:lvl3pPr>
            <a:lvl4pPr marL="1489721" indent="0">
              <a:buNone/>
              <a:defRPr sz="1058"/>
            </a:lvl4pPr>
            <a:lvl5pPr marL="1986432" indent="0">
              <a:buNone/>
              <a:defRPr sz="1058"/>
            </a:lvl5pPr>
            <a:lvl6pPr marL="2482869" indent="0">
              <a:buNone/>
              <a:defRPr sz="1058"/>
            </a:lvl6pPr>
            <a:lvl7pPr marL="2979428" indent="0">
              <a:buNone/>
              <a:defRPr sz="1058"/>
            </a:lvl7pPr>
            <a:lvl8pPr marL="3475951" indent="0">
              <a:buNone/>
              <a:defRPr sz="1058"/>
            </a:lvl8pPr>
            <a:lvl9pPr marL="3972560" indent="0">
              <a:buNone/>
              <a:defRPr sz="105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085554"/>
      </p:ext>
    </p:extLst>
  </p:cSld>
  <p:clrMapOvr>
    <a:masterClrMapping/>
  </p:clrMapOvr>
  <p:transition spd="slow" advTm="4000">
    <p:comb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2925704"/>
      </p:ext>
    </p:extLst>
  </p:cSld>
  <p:clrMapOvr>
    <a:masterClrMapping/>
  </p:clrMapOvr>
  <p:transition spd="slow" advTm="4000">
    <p:comb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106" y="278645"/>
            <a:ext cx="2057401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610" y="278645"/>
            <a:ext cx="6019799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1228003"/>
      </p:ext>
    </p:extLst>
  </p:cSld>
  <p:clrMapOvr>
    <a:masterClrMapping/>
  </p:clrMapOvr>
  <p:transition spd="slow" advTm="4000">
    <p:comb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17" y="275814"/>
            <a:ext cx="8229599" cy="1143002"/>
          </a:xfrm>
          <a:prstGeom prst="rect">
            <a:avLst/>
          </a:prstGeom>
        </p:spPr>
        <p:txBody>
          <a:bodyPr vert="horz" lIns="93974" tIns="46967" rIns="93974" bIns="46967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17" y="1601278"/>
            <a:ext cx="8229599" cy="4525963"/>
          </a:xfrm>
          <a:prstGeom prst="rect">
            <a:avLst/>
          </a:prstGeom>
        </p:spPr>
        <p:txBody>
          <a:bodyPr vert="horz" lIns="93974" tIns="46967" rIns="93974" bIns="46967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773" y="6359608"/>
            <a:ext cx="2133597" cy="365125"/>
          </a:xfrm>
          <a:prstGeom prst="rect">
            <a:avLst/>
          </a:prstGeom>
        </p:spPr>
        <p:txBody>
          <a:bodyPr vert="horz" lIns="93974" tIns="46967" rIns="93974" bIns="46967" rtlCol="0" anchor="ctr"/>
          <a:lstStyle>
            <a:lvl1pPr algn="l" defTabSz="841342">
              <a:defRPr sz="116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08/11/2025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695" y="6359608"/>
            <a:ext cx="2895603" cy="365125"/>
          </a:xfrm>
          <a:prstGeom prst="rect">
            <a:avLst/>
          </a:prstGeom>
        </p:spPr>
        <p:txBody>
          <a:bodyPr vert="horz" lIns="93974" tIns="46967" rIns="93974" bIns="46967" rtlCol="0" anchor="ctr"/>
          <a:lstStyle>
            <a:lvl1pPr algn="ctr" defTabSz="841342">
              <a:defRPr sz="116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732" y="6359608"/>
            <a:ext cx="2133597" cy="365125"/>
          </a:xfrm>
          <a:prstGeom prst="rect">
            <a:avLst/>
          </a:prstGeom>
        </p:spPr>
        <p:txBody>
          <a:bodyPr vert="horz" lIns="93974" tIns="46967" rIns="93974" bIns="46967" rtlCol="0" anchor="ctr"/>
          <a:lstStyle>
            <a:lvl1pPr algn="r" defTabSz="841342">
              <a:defRPr sz="116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0144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comb/>
  </p:transition>
  <p:txStyles>
    <p:titleStyle>
      <a:lvl1pPr algn="ctr" defTabSz="841342" rtl="0" eaLnBrk="1" latinLnBrk="0" hangingPunct="1">
        <a:spcBef>
          <a:spcPct val="0"/>
        </a:spcBef>
        <a:buNone/>
        <a:defRPr sz="410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5506" indent="-315506" algn="l" defTabSz="841342" rtl="0" eaLnBrk="1" latinLnBrk="0" hangingPunct="1">
        <a:spcBef>
          <a:spcPct val="20000"/>
        </a:spcBef>
        <a:buFont typeface="Arial" pitchFamily="34" charset="0"/>
        <a:buChar char="•"/>
        <a:defRPr sz="2946" kern="1200">
          <a:solidFill>
            <a:schemeClr val="tx1"/>
          </a:solidFill>
          <a:latin typeface="+mn-lt"/>
          <a:ea typeface="+mn-ea"/>
          <a:cs typeface="+mn-cs"/>
        </a:defRPr>
      </a:lvl1pPr>
      <a:lvl2pPr marL="683502" indent="-262882" algn="l" defTabSz="841342" rtl="0" eaLnBrk="1" latinLnBrk="0" hangingPunct="1">
        <a:spcBef>
          <a:spcPct val="20000"/>
        </a:spcBef>
        <a:buFont typeface="Arial" pitchFamily="34" charset="0"/>
        <a:buChar char="–"/>
        <a:defRPr sz="2589" kern="1200">
          <a:solidFill>
            <a:schemeClr val="tx1"/>
          </a:solidFill>
          <a:latin typeface="+mn-lt"/>
          <a:ea typeface="+mn-ea"/>
          <a:cs typeface="+mn-cs"/>
        </a:defRPr>
      </a:lvl2pPr>
      <a:lvl3pPr marL="1051542" indent="-210355" algn="l" defTabSz="841342" rtl="0" eaLnBrk="1" latinLnBrk="0" hangingPunct="1">
        <a:spcBef>
          <a:spcPct val="20000"/>
        </a:spcBef>
        <a:buFont typeface="Arial" pitchFamily="34" charset="0"/>
        <a:buChar char="•"/>
        <a:defRPr sz="2232" kern="1200">
          <a:solidFill>
            <a:schemeClr val="tx1"/>
          </a:solidFill>
          <a:latin typeface="+mn-lt"/>
          <a:ea typeface="+mn-ea"/>
          <a:cs typeface="+mn-cs"/>
        </a:defRPr>
      </a:lvl3pPr>
      <a:lvl4pPr marL="1472201" indent="-210355" algn="l" defTabSz="841342" rtl="0" eaLnBrk="1" latinLnBrk="0" hangingPunct="1">
        <a:spcBef>
          <a:spcPct val="20000"/>
        </a:spcBef>
        <a:buFont typeface="Arial" pitchFamily="34" charset="0"/>
        <a:buChar char="–"/>
        <a:defRPr sz="1876" kern="1200">
          <a:solidFill>
            <a:schemeClr val="tx1"/>
          </a:solidFill>
          <a:latin typeface="+mn-lt"/>
          <a:ea typeface="+mn-ea"/>
          <a:cs typeface="+mn-cs"/>
        </a:defRPr>
      </a:lvl4pPr>
      <a:lvl5pPr marL="1892882" indent="-210355" algn="l" defTabSz="841342" rtl="0" eaLnBrk="1" latinLnBrk="0" hangingPunct="1">
        <a:spcBef>
          <a:spcPct val="20000"/>
        </a:spcBef>
        <a:buFont typeface="Arial" pitchFamily="34" charset="0"/>
        <a:buChar char="»"/>
        <a:defRPr sz="1876" kern="1200">
          <a:solidFill>
            <a:schemeClr val="tx1"/>
          </a:solidFill>
          <a:latin typeface="+mn-lt"/>
          <a:ea typeface="+mn-ea"/>
          <a:cs typeface="+mn-cs"/>
        </a:defRPr>
      </a:lvl5pPr>
      <a:lvl6pPr marL="2313450" indent="-210355" algn="l" defTabSz="841342" rtl="0" eaLnBrk="1" latinLnBrk="0" hangingPunct="1">
        <a:spcBef>
          <a:spcPct val="20000"/>
        </a:spcBef>
        <a:buFont typeface="Arial" pitchFamily="34" charset="0"/>
        <a:buChar char="•"/>
        <a:defRPr sz="1876" kern="1200">
          <a:solidFill>
            <a:schemeClr val="tx1"/>
          </a:solidFill>
          <a:latin typeface="+mn-lt"/>
          <a:ea typeface="+mn-ea"/>
          <a:cs typeface="+mn-cs"/>
        </a:defRPr>
      </a:lvl6pPr>
      <a:lvl7pPr marL="2734104" indent="-210355" algn="l" defTabSz="841342" rtl="0" eaLnBrk="1" latinLnBrk="0" hangingPunct="1">
        <a:spcBef>
          <a:spcPct val="20000"/>
        </a:spcBef>
        <a:buFont typeface="Arial" pitchFamily="34" charset="0"/>
        <a:buChar char="•"/>
        <a:defRPr sz="1876" kern="1200">
          <a:solidFill>
            <a:schemeClr val="tx1"/>
          </a:solidFill>
          <a:latin typeface="+mn-lt"/>
          <a:ea typeface="+mn-ea"/>
          <a:cs typeface="+mn-cs"/>
        </a:defRPr>
      </a:lvl7pPr>
      <a:lvl8pPr marL="3154601" indent="-210355" algn="l" defTabSz="841342" rtl="0" eaLnBrk="1" latinLnBrk="0" hangingPunct="1">
        <a:spcBef>
          <a:spcPct val="20000"/>
        </a:spcBef>
        <a:buFont typeface="Arial" pitchFamily="34" charset="0"/>
        <a:buChar char="•"/>
        <a:defRPr sz="1876" kern="1200">
          <a:solidFill>
            <a:schemeClr val="tx1"/>
          </a:solidFill>
          <a:latin typeface="+mn-lt"/>
          <a:ea typeface="+mn-ea"/>
          <a:cs typeface="+mn-cs"/>
        </a:defRPr>
      </a:lvl8pPr>
      <a:lvl9pPr marL="3575367" indent="-210355" algn="l" defTabSz="841342" rtl="0" eaLnBrk="1" latinLnBrk="0" hangingPunct="1">
        <a:spcBef>
          <a:spcPct val="20000"/>
        </a:spcBef>
        <a:buFont typeface="Arial" pitchFamily="34" charset="0"/>
        <a:buChar char="•"/>
        <a:defRPr sz="187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1pPr>
      <a:lvl2pPr marL="420676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2pPr>
      <a:lvl3pPr marL="841342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3pPr>
      <a:lvl4pPr marL="1261898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4pPr>
      <a:lvl5pPr marL="1682656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1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6pPr>
      <a:lvl7pPr marL="2523796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7pPr>
      <a:lvl8pPr marL="2944406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8pPr>
      <a:lvl9pPr marL="3365056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32" y="276858"/>
            <a:ext cx="8229599" cy="1143002"/>
          </a:xfrm>
          <a:prstGeom prst="rect">
            <a:avLst/>
          </a:prstGeom>
        </p:spPr>
        <p:txBody>
          <a:bodyPr vert="horz" lIns="93434" tIns="46697" rIns="93434" bIns="46697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32" y="1601574"/>
            <a:ext cx="8229599" cy="4525963"/>
          </a:xfrm>
          <a:prstGeom prst="rect">
            <a:avLst/>
          </a:prstGeom>
        </p:spPr>
        <p:txBody>
          <a:bodyPr vert="horz" lIns="93434" tIns="46697" rIns="93434" bIns="46697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9231" y="6360425"/>
            <a:ext cx="2133601" cy="365125"/>
          </a:xfrm>
          <a:prstGeom prst="rect">
            <a:avLst/>
          </a:prstGeom>
        </p:spPr>
        <p:txBody>
          <a:bodyPr vert="horz" lIns="93434" tIns="46697" rIns="93434" bIns="46697" rtlCol="0" anchor="ctr"/>
          <a:lstStyle>
            <a:lvl1pPr algn="l" defTabSz="993231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08/11/2025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195" y="6360425"/>
            <a:ext cx="2895600" cy="365125"/>
          </a:xfrm>
          <a:prstGeom prst="rect">
            <a:avLst/>
          </a:prstGeom>
        </p:spPr>
        <p:txBody>
          <a:bodyPr vert="horz" lIns="93434" tIns="46697" rIns="93434" bIns="46697" rtlCol="0" anchor="ctr"/>
          <a:lstStyle>
            <a:lvl1pPr algn="ctr" defTabSz="993231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6239" y="6360425"/>
            <a:ext cx="2133601" cy="365125"/>
          </a:xfrm>
          <a:prstGeom prst="rect">
            <a:avLst/>
          </a:prstGeom>
        </p:spPr>
        <p:txBody>
          <a:bodyPr vert="horz" lIns="93434" tIns="46697" rIns="93434" bIns="46697" rtlCol="0" anchor="ctr"/>
          <a:lstStyle>
            <a:lvl1pPr algn="r" defTabSz="993231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11101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comb/>
  </p:transition>
  <p:txStyles>
    <p:titleStyle>
      <a:lvl1pPr algn="ctr" defTabSz="993231" rtl="0" eaLnBrk="1" latinLnBrk="0" hangingPunct="1">
        <a:spcBef>
          <a:spcPct val="0"/>
        </a:spcBef>
        <a:buNone/>
        <a:defRPr sz="486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2479" indent="-372479" algn="l" defTabSz="993231" rtl="0" eaLnBrk="1" latinLnBrk="0" hangingPunct="1">
        <a:spcBef>
          <a:spcPct val="20000"/>
        </a:spcBef>
        <a:buFont typeface="Arial" pitchFamily="34" charset="0"/>
        <a:buChar char="•"/>
        <a:defRPr sz="3492" kern="1200">
          <a:solidFill>
            <a:schemeClr val="tx1"/>
          </a:solidFill>
          <a:latin typeface="+mn-lt"/>
          <a:ea typeface="+mn-ea"/>
          <a:cs typeface="+mn-cs"/>
        </a:defRPr>
      </a:lvl1pPr>
      <a:lvl2pPr marL="806897" indent="-310339" algn="l" defTabSz="993231" rtl="0" eaLnBrk="1" latinLnBrk="0" hangingPunct="1">
        <a:spcBef>
          <a:spcPct val="20000"/>
        </a:spcBef>
        <a:buFont typeface="Arial" pitchFamily="34" charset="0"/>
        <a:buChar char="–"/>
        <a:defRPr sz="3069" kern="1200">
          <a:solidFill>
            <a:schemeClr val="tx1"/>
          </a:solidFill>
          <a:latin typeface="+mn-lt"/>
          <a:ea typeface="+mn-ea"/>
          <a:cs typeface="+mn-cs"/>
        </a:defRPr>
      </a:lvl2pPr>
      <a:lvl3pPr marL="1241456" indent="-248333" algn="l" defTabSz="993231" rtl="0" eaLnBrk="1" latinLnBrk="0" hangingPunct="1">
        <a:spcBef>
          <a:spcPct val="20000"/>
        </a:spcBef>
        <a:buFont typeface="Arial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3pPr>
      <a:lvl4pPr marL="1737972" indent="-248333" algn="l" defTabSz="993231" rtl="0" eaLnBrk="1" latinLnBrk="0" hangingPunct="1">
        <a:spcBef>
          <a:spcPct val="20000"/>
        </a:spcBef>
        <a:buFont typeface="Arial" pitchFamily="34" charset="0"/>
        <a:buChar char="–"/>
        <a:defRPr sz="2222" kern="1200">
          <a:solidFill>
            <a:schemeClr val="tx1"/>
          </a:solidFill>
          <a:latin typeface="+mn-lt"/>
          <a:ea typeface="+mn-ea"/>
          <a:cs typeface="+mn-cs"/>
        </a:defRPr>
      </a:lvl4pPr>
      <a:lvl5pPr marL="2234578" indent="-248333" algn="l" defTabSz="993231" rtl="0" eaLnBrk="1" latinLnBrk="0" hangingPunct="1">
        <a:spcBef>
          <a:spcPct val="20000"/>
        </a:spcBef>
        <a:buFont typeface="Arial" pitchFamily="34" charset="0"/>
        <a:buChar char="»"/>
        <a:defRPr sz="2222" kern="1200">
          <a:solidFill>
            <a:schemeClr val="tx1"/>
          </a:solidFill>
          <a:latin typeface="+mn-lt"/>
          <a:ea typeface="+mn-ea"/>
          <a:cs typeface="+mn-cs"/>
        </a:defRPr>
      </a:lvl5pPr>
      <a:lvl6pPr marL="2731089" indent="-248333" algn="l" defTabSz="993231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6pPr>
      <a:lvl7pPr marL="3227717" indent="-248333" algn="l" defTabSz="993231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7pPr>
      <a:lvl8pPr marL="3724116" indent="-248333" algn="l" defTabSz="993231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8pPr>
      <a:lvl9pPr marL="4220849" indent="-248333" algn="l" defTabSz="993231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1pPr>
      <a:lvl2pPr marL="496619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2pPr>
      <a:lvl3pPr marL="993231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3pPr>
      <a:lvl4pPr marL="1489721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4pPr>
      <a:lvl5pPr marL="1986432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5pPr>
      <a:lvl6pPr marL="2482869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6pPr>
      <a:lvl7pPr marL="2979428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7pPr>
      <a:lvl8pPr marL="3475951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8pPr>
      <a:lvl9pPr marL="3972560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10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gif"/><Relationship Id="rId12" Type="http://schemas.openxmlformats.org/officeDocument/2006/relationships/image" Target="../media/image9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0" Type="http://schemas.openxmlformats.org/officeDocument/2006/relationships/image" Target="../media/image7.gif"/><Relationship Id="rId4" Type="http://schemas.openxmlformats.org/officeDocument/2006/relationships/image" Target="../media/image1.png"/><Relationship Id="rId9" Type="http://schemas.openxmlformats.org/officeDocument/2006/relationships/image" Target="../media/image6.png"/><Relationship Id="rId14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8.jpg"/><Relationship Id="rId5" Type="http://schemas.openxmlformats.org/officeDocument/2006/relationships/image" Target="../media/image67.gif"/><Relationship Id="rId4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3960000" y="1620000"/>
            <a:ext cx="3600000" cy="2802314"/>
          </a:xfrm>
          <a:prstGeom prst="rect">
            <a:avLst/>
          </a:prstGeom>
          <a:noFill/>
        </p:spPr>
        <p:txBody>
          <a:bodyPr wrap="none" lIns="70353" tIns="35167" rIns="70353" bIns="35167" numCol="1" rtlCol="0">
            <a:prstTxWarp prst="textArchUpPour">
              <a:avLst/>
            </a:prstTxWarp>
            <a:spAutoFit/>
          </a:bodyPr>
          <a:lstStyle/>
          <a:p>
            <a:pPr defTabSz="841342"/>
            <a:r>
              <a:rPr lang="fr-FR" sz="6875" dirty="0">
                <a:ln w="508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4" name="Rectangle 3"/>
          <p:cNvSpPr/>
          <p:nvPr/>
        </p:nvSpPr>
        <p:spPr>
          <a:xfrm>
            <a:off x="93104" y="201624"/>
            <a:ext cx="4280400" cy="1233584"/>
          </a:xfrm>
          <a:prstGeom prst="rect">
            <a:avLst/>
          </a:prstGeom>
        </p:spPr>
        <p:txBody>
          <a:bodyPr wrap="square" lIns="93753" tIns="46947" rIns="93753" bIns="46947">
            <a:spAutoFit/>
          </a:bodyPr>
          <a:lstStyle/>
          <a:p>
            <a:pPr algn="ctr" defTabSz="841342"/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L'automne est un deuxième printemps où chaque feuille est une fleur. </a:t>
            </a:r>
          </a:p>
          <a:p>
            <a:pPr algn="ctr" defTabSz="841342"/>
            <a:r>
              <a:rPr lang="fr-FR" b="1" dirty="0">
                <a:solidFill>
                  <a:prstClr val="white"/>
                </a:solidFill>
                <a:latin typeface="Chiller" pitchFamily="82" charset="0"/>
              </a:rPr>
              <a:t>Albert Camus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7021619" y="346896"/>
            <a:ext cx="2064191" cy="949979"/>
          </a:xfrm>
          <a:prstGeom prst="rect">
            <a:avLst/>
          </a:prstGeom>
          <a:noFill/>
        </p:spPr>
        <p:txBody>
          <a:bodyPr wrap="square" lIns="70353" tIns="35167" rIns="70353" bIns="35167" rtlCol="0">
            <a:spAutoFit/>
          </a:bodyPr>
          <a:lstStyle/>
          <a:p>
            <a:pPr algn="ctr" defTabSz="841342"/>
            <a:r>
              <a:rPr lang="fr-FR" sz="1428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841342"/>
            <a:r>
              <a:rPr lang="fr-FR" sz="1428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982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</a:p>
        </p:txBody>
      </p:sp>
      <p:sp>
        <p:nvSpPr>
          <p:cNvPr id="8" name="Rectangle 7"/>
          <p:cNvSpPr>
            <a:spLocks noChangeAspect="1"/>
          </p:cNvSpPr>
          <p:nvPr/>
        </p:nvSpPr>
        <p:spPr>
          <a:xfrm>
            <a:off x="-72000" y="5688000"/>
            <a:ext cx="9144000" cy="902018"/>
          </a:xfrm>
          <a:prstGeom prst="rect">
            <a:avLst/>
          </a:prstGeom>
        </p:spPr>
        <p:txBody>
          <a:bodyPr wrap="square" lIns="70353" tIns="35167" rIns="70353" bIns="35167">
            <a:noAutofit/>
          </a:bodyPr>
          <a:lstStyle/>
          <a:p>
            <a:pPr defTabSz="841342"/>
            <a:r>
              <a:rPr lang="fr-FR" sz="5400" dirty="0">
                <a:ln w="34925">
                  <a:solidFill>
                    <a:srgbClr val="FFC000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</a:t>
            </a:r>
            <a:r>
              <a:rPr lang="fr-FR" sz="5400" dirty="0">
                <a:ln w="34925">
                  <a:solidFill>
                    <a:schemeClr val="tx1">
                      <a:alpha val="89000"/>
                    </a:schemeClr>
                  </a:solidFill>
                </a:ln>
                <a:solidFill>
                  <a:srgbClr val="F98B39">
                    <a:alpha val="98824"/>
                  </a:srgbClr>
                </a:solidFill>
                <a:latin typeface="Broadway" pitchFamily="82" charset="0"/>
              </a:rPr>
              <a:t>Regards  sur  l’automne </a:t>
            </a:r>
            <a:endParaRPr lang="fr-FR" sz="5400" dirty="0">
              <a:ln w="34925">
                <a:solidFill>
                  <a:schemeClr val="tx1">
                    <a:alpha val="89000"/>
                  </a:schemeClr>
                </a:solidFill>
              </a:ln>
              <a:solidFill>
                <a:srgbClr val="F98B39">
                  <a:alpha val="98824"/>
                </a:srgbClr>
              </a:solidFill>
              <a:latin typeface="Calibri"/>
            </a:endParaRPr>
          </a:p>
        </p:txBody>
      </p:sp>
      <p:sp>
        <p:nvSpPr>
          <p:cNvPr id="9" name="Rectangle 8"/>
          <p:cNvSpPr>
            <a:spLocks noChangeAspect="1"/>
          </p:cNvSpPr>
          <p:nvPr/>
        </p:nvSpPr>
        <p:spPr>
          <a:xfrm>
            <a:off x="4788000" y="231760"/>
            <a:ext cx="639173" cy="994425"/>
          </a:xfrm>
          <a:prstGeom prst="rect">
            <a:avLst/>
          </a:prstGeom>
        </p:spPr>
        <p:txBody>
          <a:bodyPr wrap="none" lIns="70433" tIns="35204" rIns="70433" bIns="35204">
            <a:spAutoFit/>
          </a:bodyPr>
          <a:lstStyle/>
          <a:p>
            <a:pPr defTabSz="841342"/>
            <a:r>
              <a:rPr lang="fr-FR" sz="6000">
                <a:ln w="63500">
                  <a:solidFill>
                    <a:schemeClr val="tx1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5</a:t>
            </a:r>
            <a:endParaRPr lang="fr-FR" sz="6000" dirty="0">
              <a:ln w="63500">
                <a:solidFill>
                  <a:schemeClr val="tx1"/>
                </a:solidFill>
              </a:ln>
              <a:solidFill>
                <a:srgbClr val="FFFF00"/>
              </a:solidFill>
              <a:latin typeface="Calibri"/>
            </a:endParaRPr>
          </a:p>
        </p:txBody>
      </p:sp>
      <p:pic>
        <p:nvPicPr>
          <p:cNvPr id="7" name="Image 6" descr="Une image contenant plante, feuille, arbre&#10;&#10;Le contenu généré par l’IA peut être incorrect.">
            <a:extLst>
              <a:ext uri="{FF2B5EF4-FFF2-40B4-BE49-F238E27FC236}">
                <a16:creationId xmlns:a16="http://schemas.microsoft.com/office/drawing/2014/main" id="{5DBEAD68-321D-E63A-2603-4EC0318C26F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4000" y="3888000"/>
            <a:ext cx="356400" cy="540000"/>
          </a:xfrm>
          <a:prstGeom prst="rect">
            <a:avLst/>
          </a:prstGeom>
        </p:spPr>
      </p:pic>
      <p:pic>
        <p:nvPicPr>
          <p:cNvPr id="11" name="Image 10" descr="Une image contenant feuille, plante, fleur&#10;&#10;Le contenu généré par l’IA peut être incorrect.">
            <a:extLst>
              <a:ext uri="{FF2B5EF4-FFF2-40B4-BE49-F238E27FC236}">
                <a16:creationId xmlns:a16="http://schemas.microsoft.com/office/drawing/2014/main" id="{970CFAF8-A58C-22CA-AAB0-C9FFDEB4F4C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8000" y="3924000"/>
            <a:ext cx="312923" cy="540000"/>
          </a:xfrm>
          <a:prstGeom prst="rect">
            <a:avLst/>
          </a:prstGeom>
        </p:spPr>
      </p:pic>
      <p:pic>
        <p:nvPicPr>
          <p:cNvPr id="15" name="Image 14" descr="Une image contenant Art floral, fleur, plante&#10;&#10;Le contenu généré par l’IA peut être incorrect.">
            <a:extLst>
              <a:ext uri="{FF2B5EF4-FFF2-40B4-BE49-F238E27FC236}">
                <a16:creationId xmlns:a16="http://schemas.microsoft.com/office/drawing/2014/main" id="{38A82012-3791-DF9B-4BE9-EC4ECB584BA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00" y="3780000"/>
            <a:ext cx="1928037" cy="900000"/>
          </a:xfrm>
          <a:prstGeom prst="rect">
            <a:avLst/>
          </a:prstGeom>
        </p:spPr>
      </p:pic>
      <p:pic>
        <p:nvPicPr>
          <p:cNvPr id="21" name="Image 20" descr="Une image contenant plante, fleur, feuille, arbre&#10;&#10;Le contenu généré par l’IA peut être incorrect.">
            <a:extLst>
              <a:ext uri="{FF2B5EF4-FFF2-40B4-BE49-F238E27FC236}">
                <a16:creationId xmlns:a16="http://schemas.microsoft.com/office/drawing/2014/main" id="{5D042B49-3174-5BF9-6566-7A0179FA418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60000">
            <a:off x="5292000" y="4896000"/>
            <a:ext cx="879387" cy="576000"/>
          </a:xfrm>
          <a:prstGeom prst="rect">
            <a:avLst/>
          </a:prstGeom>
        </p:spPr>
      </p:pic>
      <p:pic>
        <p:nvPicPr>
          <p:cNvPr id="22" name="Image 21">
            <a:extLst>
              <a:ext uri="{FF2B5EF4-FFF2-40B4-BE49-F238E27FC236}">
                <a16:creationId xmlns:a16="http://schemas.microsoft.com/office/drawing/2014/main" id="{D38E3285-E334-F8B3-9004-ECC72CA2BA1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H="1">
            <a:off x="2808000" y="4818010"/>
            <a:ext cx="1012024" cy="798645"/>
          </a:xfrm>
          <a:prstGeom prst="rect">
            <a:avLst/>
          </a:prstGeom>
        </p:spPr>
      </p:pic>
      <p:pic>
        <p:nvPicPr>
          <p:cNvPr id="24" name="Image 23" descr="Une image contenant dessin, clipart, croquis, illustration&#10;&#10;Le contenu généré par l’IA peut être incorrect.">
            <a:extLst>
              <a:ext uri="{FF2B5EF4-FFF2-40B4-BE49-F238E27FC236}">
                <a16:creationId xmlns:a16="http://schemas.microsoft.com/office/drawing/2014/main" id="{E2C054E1-1CDA-7EF2-C28C-628CFE03049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7687" y="1671604"/>
            <a:ext cx="1061051" cy="1260000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60218AEE-1A41-B9E6-838F-E6F6ACB301F9}"/>
              </a:ext>
            </a:extLst>
          </p:cNvPr>
          <p:cNvSpPr/>
          <p:nvPr/>
        </p:nvSpPr>
        <p:spPr>
          <a:xfrm>
            <a:off x="176140" y="4259423"/>
            <a:ext cx="696300" cy="179460"/>
          </a:xfrm>
          <a:prstGeom prst="rect">
            <a:avLst/>
          </a:prstGeom>
          <a:solidFill>
            <a:srgbClr val="3C824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10" name="Image 9" descr="Une image contenant texte, affiche, fleur&#10;&#10;Le contenu généré par l’IA peut être incorrect.">
            <a:extLst>
              <a:ext uri="{FF2B5EF4-FFF2-40B4-BE49-F238E27FC236}">
                <a16:creationId xmlns:a16="http://schemas.microsoft.com/office/drawing/2014/main" id="{9548C56C-2C3E-754B-C074-3617CA44E68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8263" y="2589482"/>
            <a:ext cx="1671986" cy="2173582"/>
          </a:xfrm>
          <a:prstGeom prst="rect">
            <a:avLst/>
          </a:prstGeom>
        </p:spPr>
      </p:pic>
      <p:pic>
        <p:nvPicPr>
          <p:cNvPr id="18" name="Image 17" descr="Une image contenant dessin, peinture, art, illustration&#10;&#10;Le contenu généré par l’IA peut être incorrect.">
            <a:extLst>
              <a:ext uri="{FF2B5EF4-FFF2-40B4-BE49-F238E27FC236}">
                <a16:creationId xmlns:a16="http://schemas.microsoft.com/office/drawing/2014/main" id="{6D2EA918-E3FF-EA54-78F0-C56848A35B2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66" y="2802970"/>
            <a:ext cx="2080304" cy="2015040"/>
          </a:xfrm>
          <a:prstGeom prst="rect">
            <a:avLst/>
          </a:prstGeom>
        </p:spPr>
      </p:pic>
      <p:pic>
        <p:nvPicPr>
          <p:cNvPr id="23" name="Image 22" descr="Une image contenant fleur, plante, vase, pot de fleurs&#10;&#10;Le contenu généré par l’IA peut être incorrect.">
            <a:extLst>
              <a:ext uri="{FF2B5EF4-FFF2-40B4-BE49-F238E27FC236}">
                <a16:creationId xmlns:a16="http://schemas.microsoft.com/office/drawing/2014/main" id="{46E676C5-A2D2-AA1D-A1A5-31534A821669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6651" y="2839467"/>
            <a:ext cx="2057900" cy="1877030"/>
          </a:xfrm>
          <a:prstGeom prst="rect">
            <a:avLst/>
          </a:prstGeom>
        </p:spPr>
      </p:pic>
      <p:pic>
        <p:nvPicPr>
          <p:cNvPr id="3" name="Forever Autumn 1. Justin Hayward guitar cover played by Phil McGarrick. FREE TABS">
            <a:hlinkClick r:id="" action="ppaction://media"/>
            <a:extLst>
              <a:ext uri="{FF2B5EF4-FFF2-40B4-BE49-F238E27FC236}">
                <a16:creationId xmlns:a16="http://schemas.microsoft.com/office/drawing/2014/main" id="{5A4C075B-375D-DDE6-D753-F290B9301FD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746125" y="1768663"/>
            <a:ext cx="487363" cy="487363"/>
          </a:xfrm>
          <a:prstGeom prst="rect">
            <a:avLst/>
          </a:prstGeom>
        </p:spPr>
      </p:pic>
    </p:spTree>
  </p:cSld>
  <p:clrMapOvr>
    <a:masterClrMapping/>
  </p:clrMapOvr>
  <p:transition spd="slow" advTm="26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5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8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300"/>
                            </p:stCondLst>
                            <p:childTnLst>
                              <p:par>
                                <p:cTn id="3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3300"/>
                            </p:stCondLst>
                            <p:childTnLst>
                              <p:par>
                                <p:cTn id="3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300"/>
                            </p:stCondLst>
                            <p:childTnLst>
                              <p:par>
                                <p:cTn id="38" presetID="4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43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16361262"/>
      </p:ext>
    </p:extLst>
  </p:cSld>
  <p:clrMapOvr>
    <a:masterClrMapping/>
  </p:clrMapOvr>
  <p:transition spd="slow" advTm="4000">
    <p:comb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8909813"/>
      </p:ext>
    </p:extLst>
  </p:cSld>
  <p:clrMapOvr>
    <a:masterClrMapping/>
  </p:clrMapOvr>
  <p:transition spd="slow" advTm="4000">
    <p:comb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46618438"/>
      </p:ext>
    </p:extLst>
  </p:cSld>
  <p:clrMapOvr>
    <a:masterClrMapping/>
  </p:clrMapOvr>
  <p:transition spd="slow" advTm="4000">
    <p:comb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09856269"/>
      </p:ext>
    </p:extLst>
  </p:cSld>
  <p:clrMapOvr>
    <a:masterClrMapping/>
  </p:clrMapOvr>
  <p:transition spd="slow" advTm="4000">
    <p:comb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76946471"/>
      </p:ext>
    </p:extLst>
  </p:cSld>
  <p:clrMapOvr>
    <a:masterClrMapping/>
  </p:clrMapOvr>
  <p:transition spd="slow" advTm="4000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22422246"/>
      </p:ext>
    </p:extLst>
  </p:cSld>
  <p:clrMapOvr>
    <a:masterClrMapping/>
  </p:clrMapOvr>
  <p:transition spd="slow" advTm="4000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5612804"/>
      </p:ext>
    </p:extLst>
  </p:cSld>
  <p:clrMapOvr>
    <a:masterClrMapping/>
  </p:clrMapOvr>
  <p:transition spd="slow" advTm="4000">
    <p:comb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2175945"/>
      </p:ext>
    </p:extLst>
  </p:cSld>
  <p:clrMapOvr>
    <a:masterClrMapping/>
  </p:clrMapOvr>
  <p:transition spd="slow" advTm="4000">
    <p:comb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32304421"/>
      </p:ext>
    </p:extLst>
  </p:cSld>
  <p:clrMapOvr>
    <a:masterClrMapping/>
  </p:clrMapOvr>
  <p:transition spd="slow" advTm="4000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24415209"/>
      </p:ext>
    </p:extLst>
  </p:cSld>
  <p:clrMapOvr>
    <a:masterClrMapping/>
  </p:clrMapOvr>
  <p:transition spd="slow" advTm="4000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1649595"/>
      </p:ext>
    </p:extLst>
  </p:cSld>
  <p:clrMapOvr>
    <a:masterClrMapping/>
  </p:clrMapOvr>
  <p:transition spd="slow" advTm="4000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52235825"/>
      </p:ext>
    </p:extLst>
  </p:cSld>
  <p:clrMapOvr>
    <a:masterClrMapping/>
  </p:clrMapOvr>
  <p:transition spd="slow" advTm="4000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10916"/>
      </p:ext>
    </p:extLst>
  </p:cSld>
  <p:clrMapOvr>
    <a:masterClrMapping/>
  </p:clrMapOvr>
  <p:transition spd="slow" advTm="4000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uillu, plante, forêt&#10;&#10;Le contenu généré par l’IA peut être incorrect.">
            <a:extLst>
              <a:ext uri="{FF2B5EF4-FFF2-40B4-BE49-F238E27FC236}">
                <a16:creationId xmlns:a16="http://schemas.microsoft.com/office/drawing/2014/main" id="{A83D625A-1A10-BB6D-2CE2-4E97F08926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675" y="-38100"/>
            <a:ext cx="5114925" cy="6819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2692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4000">
        <p14:doors dir="vert"/>
      </p:transition>
    </mc:Choice>
    <mc:Fallback>
      <p:transition spd="slow" advTm="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2634950"/>
      </p:ext>
    </p:extLst>
  </p:cSld>
  <p:clrMapOvr>
    <a:masterClrMapping/>
  </p:clrMapOvr>
  <p:transition spd="slow" advTm="4000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73276916"/>
      </p:ext>
    </p:extLst>
  </p:cSld>
  <p:clrMapOvr>
    <a:masterClrMapping/>
  </p:clrMapOvr>
  <p:transition spd="slow" advTm="4000">
    <p:comb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2535257"/>
      </p:ext>
    </p:extLst>
  </p:cSld>
  <p:clrMapOvr>
    <a:masterClrMapping/>
  </p:clrMapOvr>
  <p:transition spd="slow" advTm="4000">
    <p:comb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41185573"/>
      </p:ext>
    </p:extLst>
  </p:cSld>
  <p:clrMapOvr>
    <a:masterClrMapping/>
  </p:clrMapOvr>
  <p:transition spd="slow" advTm="4000">
    <p:comb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 floral, fleur, automne, mur&#10;&#10;Le contenu généré par l’IA peut être incorrect.">
            <a:extLst>
              <a:ext uri="{FF2B5EF4-FFF2-40B4-BE49-F238E27FC236}">
                <a16:creationId xmlns:a16="http://schemas.microsoft.com/office/drawing/2014/main" id="{BD533E96-83AB-A4DA-08E6-C7CCE991D3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675" y="-38100"/>
            <a:ext cx="5114925" cy="6819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335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4000">
        <p14:doors dir="vert"/>
      </p:transition>
    </mc:Choice>
    <mc:Fallback>
      <p:transition spd="slow" advTm="4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65197215"/>
      </p:ext>
    </p:extLst>
  </p:cSld>
  <p:clrMapOvr>
    <a:masterClrMapping/>
  </p:clrMapOvr>
  <p:transition spd="slow" advTm="4000">
    <p:comb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4146061"/>
      </p:ext>
    </p:extLst>
  </p:cSld>
  <p:clrMapOvr>
    <a:masterClrMapping/>
  </p:clrMapOvr>
  <p:transition spd="slow" advTm="4000">
    <p:comb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23350766"/>
      </p:ext>
    </p:extLst>
  </p:cSld>
  <p:clrMapOvr>
    <a:masterClrMapping/>
  </p:clrMapOvr>
  <p:transition spd="slow" advTm="4000">
    <p:comb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48488867"/>
      </p:ext>
    </p:extLst>
  </p:cSld>
  <p:clrMapOvr>
    <a:masterClrMapping/>
  </p:clrMapOvr>
  <p:transition spd="slow" advTm="4000">
    <p:comb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ol, feuillu, chute&#10;&#10;Le contenu généré par l’IA peut être incorrect.">
            <a:extLst>
              <a:ext uri="{FF2B5EF4-FFF2-40B4-BE49-F238E27FC236}">
                <a16:creationId xmlns:a16="http://schemas.microsoft.com/office/drawing/2014/main" id="{CCE7862B-AB32-9F5B-9268-93E965C186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49" y="-1"/>
            <a:ext cx="5143501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143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4000">
        <p14:doors dir="vert"/>
      </p:transition>
    </mc:Choice>
    <mc:Fallback>
      <p:transition spd="slow" advTm="4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0584294"/>
      </p:ext>
    </p:extLst>
  </p:cSld>
  <p:clrMapOvr>
    <a:masterClrMapping/>
  </p:clrMapOvr>
  <p:transition spd="slow" advTm="4000">
    <p:comb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76697912"/>
      </p:ext>
    </p:extLst>
  </p:cSld>
  <p:clrMapOvr>
    <a:masterClrMapping/>
  </p:clrMapOvr>
  <p:transition spd="slow" advTm="4000">
    <p:comb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34070589"/>
      </p:ext>
    </p:extLst>
  </p:cSld>
  <p:clrMapOvr>
    <a:masterClrMapping/>
  </p:clrMapOvr>
  <p:transition spd="slow" advTm="4000">
    <p:comb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sol, ciel&#10;&#10;Le contenu généré par l’IA peut être incorrect.">
            <a:extLst>
              <a:ext uri="{FF2B5EF4-FFF2-40B4-BE49-F238E27FC236}">
                <a16:creationId xmlns:a16="http://schemas.microsoft.com/office/drawing/2014/main" id="{B05DEB26-B8DA-10E0-9379-B95FB176E9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300" y="25400"/>
            <a:ext cx="5067300" cy="675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506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4000">
        <p14:doors dir="vert"/>
      </p:transition>
    </mc:Choice>
    <mc:Fallback>
      <p:transition spd="slow" advTm="4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0036817"/>
      </p:ext>
    </p:extLst>
  </p:cSld>
  <p:clrMapOvr>
    <a:masterClrMapping/>
  </p:clrMapOvr>
  <p:transition spd="slow" advTm="4000">
    <p:comb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77905478"/>
      </p:ext>
    </p:extLst>
  </p:cSld>
  <p:clrMapOvr>
    <a:masterClrMapping/>
  </p:clrMapOvr>
  <p:transition spd="slow" advTm="4000">
    <p:comb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ute, plein air, feuillu, plante&#10;&#10;Le contenu généré par l’IA peut être incorrect.">
            <a:extLst>
              <a:ext uri="{FF2B5EF4-FFF2-40B4-BE49-F238E27FC236}">
                <a16:creationId xmlns:a16="http://schemas.microsoft.com/office/drawing/2014/main" id="{76086505-7F6A-2208-3098-808E5F544D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49" y="0"/>
            <a:ext cx="5095875" cy="679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635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4000">
        <p14:doors dir="vert"/>
      </p:transition>
    </mc:Choice>
    <mc:Fallback>
      <p:transition spd="slow" advTm="4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10505261"/>
      </p:ext>
    </p:extLst>
  </p:cSld>
  <p:clrMapOvr>
    <a:masterClrMapping/>
  </p:clrMapOvr>
  <p:transition spd="slow" advTm="4000">
    <p:comb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08897506"/>
      </p:ext>
    </p:extLst>
  </p:cSld>
  <p:clrMapOvr>
    <a:masterClrMapping/>
  </p:clrMapOvr>
  <p:transition spd="slow" advTm="4000">
    <p:comb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136341"/>
      </p:ext>
    </p:extLst>
  </p:cSld>
  <p:clrMapOvr>
    <a:masterClrMapping/>
  </p:clrMapOvr>
  <p:transition spd="slow" advTm="4000">
    <p:comb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01788722"/>
      </p:ext>
    </p:extLst>
  </p:cSld>
  <p:clrMapOvr>
    <a:masterClrMapping/>
  </p:clrMapOvr>
  <p:transition spd="slow" advTm="4000">
    <p:comb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52381691"/>
      </p:ext>
    </p:extLst>
  </p:cSld>
  <p:clrMapOvr>
    <a:masterClrMapping/>
  </p:clrMapOvr>
  <p:transition spd="slow" advTm="4000">
    <p:comb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rbre, chute&#10;&#10;Le contenu généré par l’IA peut être incorrect.">
            <a:extLst>
              <a:ext uri="{FF2B5EF4-FFF2-40B4-BE49-F238E27FC236}">
                <a16:creationId xmlns:a16="http://schemas.microsoft.com/office/drawing/2014/main" id="{8006CF9E-D569-8882-2ABF-B4EB81A75B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299" y="25399"/>
            <a:ext cx="5124451" cy="6832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7449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4000">
        <p14:doors dir="vert"/>
      </p:transition>
    </mc:Choice>
    <mc:Fallback>
      <p:transition spd="slow" advTm="4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3174667"/>
      </p:ext>
    </p:extLst>
  </p:cSld>
  <p:clrMapOvr>
    <a:masterClrMapping/>
  </p:clrMapOvr>
  <p:transition spd="slow" advTm="4000">
    <p:comb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6503156"/>
      </p:ext>
    </p:extLst>
  </p:cSld>
  <p:clrMapOvr>
    <a:masterClrMapping/>
  </p:clrMapOvr>
  <p:transition spd="slow" advTm="4000">
    <p:comb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45587744"/>
      </p:ext>
    </p:extLst>
  </p:cSld>
  <p:clrMapOvr>
    <a:masterClrMapping/>
  </p:clrMapOvr>
  <p:transition spd="slow" advTm="4000">
    <p:comb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27539958"/>
      </p:ext>
    </p:extLst>
  </p:cSld>
  <p:clrMapOvr>
    <a:masterClrMapping/>
  </p:clrMapOvr>
  <p:transition spd="slow" advTm="4000">
    <p:comb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herbe, plante&#10;&#10;Le contenu généré par l’IA peut être incorrect.">
            <a:extLst>
              <a:ext uri="{FF2B5EF4-FFF2-40B4-BE49-F238E27FC236}">
                <a16:creationId xmlns:a16="http://schemas.microsoft.com/office/drawing/2014/main" id="{168E3ABC-2A9E-4C3B-6943-7CF7A15D70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0725" y="-12701"/>
            <a:ext cx="5088731" cy="6784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038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4000">
        <p14:doors dir="vert"/>
      </p:transition>
    </mc:Choice>
    <mc:Fallback>
      <p:transition spd="slow" advTm="4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492115"/>
      </p:ext>
    </p:extLst>
  </p:cSld>
  <p:clrMapOvr>
    <a:masterClrMapping/>
  </p:clrMapOvr>
  <p:transition spd="slow" advTm="4000">
    <p:comb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3840864"/>
      </p:ext>
    </p:extLst>
  </p:cSld>
  <p:clrMapOvr>
    <a:masterClrMapping/>
  </p:clrMapOvr>
  <p:transition spd="slow" advTm="4000">
    <p:comb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6642899"/>
      </p:ext>
    </p:extLst>
  </p:cSld>
  <p:clrMapOvr>
    <a:masterClrMapping/>
  </p:clrMapOvr>
  <p:transition spd="slow" advTm="4000">
    <p:comb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76134848"/>
      </p:ext>
    </p:extLst>
  </p:cSld>
  <p:clrMapOvr>
    <a:masterClrMapping/>
  </p:clrMapOvr>
  <p:transition spd="slow" advTm="4000">
    <p:comb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4579320"/>
      </p:ext>
    </p:extLst>
  </p:cSld>
  <p:clrMapOvr>
    <a:masterClrMapping/>
  </p:clrMapOvr>
  <p:transition spd="slow" advTm="4000">
    <p:comb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81221020"/>
      </p:ext>
    </p:extLst>
  </p:cSld>
  <p:clrMapOvr>
    <a:masterClrMapping/>
  </p:clrMapOvr>
  <p:transition spd="slow" advTm="4000">
    <p:comb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02379995"/>
      </p:ext>
    </p:extLst>
  </p:cSld>
  <p:clrMapOvr>
    <a:masterClrMapping/>
  </p:clrMapOvr>
  <p:transition spd="slow" advTm="4000">
    <p:comb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97586954"/>
      </p:ext>
    </p:extLst>
  </p:cSld>
  <p:clrMapOvr>
    <a:masterClrMapping/>
  </p:clrMapOvr>
  <p:transition spd="slow" advTm="4000">
    <p:comb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77556197"/>
      </p:ext>
    </p:extLst>
  </p:cSld>
  <p:clrMapOvr>
    <a:masterClrMapping/>
  </p:clrMapOvr>
  <p:transition spd="slow" advTm="4000">
    <p:comb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2434086"/>
      </p:ext>
    </p:extLst>
  </p:cSld>
  <p:clrMapOvr>
    <a:masterClrMapping/>
  </p:clrMapOvr>
  <p:transition spd="slow" advTm="4000">
    <p:comb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6761592" y="5089197"/>
            <a:ext cx="2037608" cy="713343"/>
          </a:xfrm>
          <a:prstGeom prst="rect">
            <a:avLst/>
          </a:prstGeom>
          <a:noFill/>
        </p:spPr>
        <p:txBody>
          <a:bodyPr wrap="none" lIns="109632" tIns="54899" rIns="109632" bIns="54899" rtlCol="0">
            <a:spAutoFit/>
          </a:bodyPr>
          <a:lstStyle/>
          <a:p>
            <a:pPr defTabSz="993222"/>
            <a:r>
              <a:rPr lang="fr-FR" sz="3915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98227" y="5448672"/>
            <a:ext cx="1101203" cy="609546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32" tIns="54899" rIns="109632" bIns="54899" rtlCol="0" anchor="ctr"/>
          <a:lstStyle/>
          <a:p>
            <a:pPr algn="ctr" defTabSz="993222"/>
            <a:r>
              <a:rPr lang="fr-FR" sz="1376" dirty="0">
                <a:solidFill>
                  <a:srgbClr val="FF0000"/>
                </a:solidFill>
                <a:latin typeface="Rockwell" pitchFamily="18" charset="0"/>
              </a:rPr>
              <a:t>2625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4985414" y="74847"/>
            <a:ext cx="4041355" cy="1315815"/>
          </a:xfrm>
          <a:prstGeom prst="rect">
            <a:avLst/>
          </a:prstGeom>
          <a:noFill/>
        </p:spPr>
        <p:txBody>
          <a:bodyPr wrap="square" lIns="109632" tIns="54899" rIns="109632" bIns="54899" rtlCol="0">
            <a:spAutoFit/>
          </a:bodyPr>
          <a:lstStyle/>
          <a:p>
            <a:pPr algn="ctr" defTabSz="993222"/>
            <a:r>
              <a:rPr lang="fr-FR" sz="3915" b="1" dirty="0" err="1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Forever</a:t>
            </a:r>
            <a:r>
              <a:rPr lang="fr-FR" sz="3915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 </a:t>
            </a:r>
            <a:r>
              <a:rPr lang="fr-FR" sz="3915" b="1" dirty="0" err="1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Autumn</a:t>
            </a:r>
            <a:endParaRPr lang="fr-FR" sz="3915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  <a:p>
            <a:pPr algn="ctr" defTabSz="993222"/>
            <a:r>
              <a:rPr lang="fr-FR" sz="3915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Phil  </a:t>
            </a:r>
            <a:r>
              <a:rPr lang="fr-FR" sz="3915" b="1" dirty="0" err="1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McGarrick</a:t>
            </a:r>
            <a:endParaRPr lang="fr-FR" sz="3915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345423" y="5207017"/>
            <a:ext cx="1907316" cy="713343"/>
          </a:xfrm>
          <a:prstGeom prst="rect">
            <a:avLst/>
          </a:prstGeom>
          <a:noFill/>
        </p:spPr>
        <p:txBody>
          <a:bodyPr wrap="none" lIns="109632" tIns="54899" rIns="109632" bIns="54899" rtlCol="0">
            <a:spAutoFit/>
          </a:bodyPr>
          <a:lstStyle/>
          <a:p>
            <a:pPr defTabSz="993222"/>
            <a:r>
              <a:rPr lang="fr-FR" sz="3915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444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84000" y="5994967"/>
            <a:ext cx="1584175" cy="78818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95280" y="932751"/>
            <a:ext cx="801979" cy="712202"/>
          </a:xfrm>
          <a:prstGeom prst="rect">
            <a:avLst/>
          </a:prstGeom>
        </p:spPr>
      </p:pic>
      <p:pic>
        <p:nvPicPr>
          <p:cNvPr id="13" name="Image 12" descr="a1camera-3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90271" y="4403457"/>
            <a:ext cx="1966278" cy="1371479"/>
          </a:xfrm>
          <a:prstGeom prst="rect">
            <a:avLst/>
          </a:prstGeom>
        </p:spPr>
      </p:pic>
      <p:sp>
        <p:nvSpPr>
          <p:cNvPr id="8" name="Rectangle : coins arrondis 7">
            <a:extLst>
              <a:ext uri="{FF2B5EF4-FFF2-40B4-BE49-F238E27FC236}">
                <a16:creationId xmlns:a16="http://schemas.microsoft.com/office/drawing/2014/main" id="{89A70926-3740-F3E6-9001-111E3B34732A}"/>
              </a:ext>
            </a:extLst>
          </p:cNvPr>
          <p:cNvSpPr/>
          <p:nvPr/>
        </p:nvSpPr>
        <p:spPr>
          <a:xfrm>
            <a:off x="226645" y="6296500"/>
            <a:ext cx="1268437" cy="332509"/>
          </a:xfrm>
          <a:prstGeom prst="roundRect">
            <a:avLst/>
          </a:prstGeom>
          <a:solidFill>
            <a:schemeClr val="bg1">
              <a:lumMod val="6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>
                <a:solidFill>
                  <a:srgbClr val="FF0000"/>
                </a:solidFill>
              </a:rPr>
              <a:t>08,11,2025</a:t>
            </a: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1BC84629-2636-44AD-D160-6AA42F0D6BD4}"/>
              </a:ext>
            </a:extLst>
          </p:cNvPr>
          <p:cNvSpPr>
            <a:spLocks noChangeAspect="1"/>
          </p:cNvSpPr>
          <p:nvPr/>
        </p:nvSpPr>
        <p:spPr>
          <a:xfrm>
            <a:off x="6088091" y="1876425"/>
            <a:ext cx="1800000" cy="1800000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9401951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5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5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5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8" grpId="0" animBg="1"/>
      <p:bldP spid="5" grpId="0" animBg="1"/>
    </p:bldLst>
  </p:timing>
</p:sld>
</file>

<file path=ppt/theme/theme1.xml><?xml version="1.0" encoding="utf-8"?>
<a:theme xmlns:a="http://schemas.openxmlformats.org/drawingml/2006/main" name="3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</Words>
  <Application>Microsoft Office PowerPoint</Application>
  <PresentationFormat>Affichage à l'écran (4:3)</PresentationFormat>
  <Paragraphs>13</Paragraphs>
  <Slides>54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54</vt:i4>
      </vt:variant>
    </vt:vector>
  </HeadingPairs>
  <TitlesOfParts>
    <vt:vector size="63" baseType="lpstr">
      <vt:lpstr>Arial</vt:lpstr>
      <vt:lpstr>Broadway</vt:lpstr>
      <vt:lpstr>Calibri</vt:lpstr>
      <vt:lpstr>Chiller</vt:lpstr>
      <vt:lpstr>Courgette</vt:lpstr>
      <vt:lpstr>Franklin Gothic Medium</vt:lpstr>
      <vt:lpstr>Rockwell</vt:lpstr>
      <vt:lpstr>31_Thème Office</vt:lpstr>
      <vt:lpstr>76_Thème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18</cp:revision>
  <dcterms:created xsi:type="dcterms:W3CDTF">2025-10-19T17:00:23Z</dcterms:created>
  <dcterms:modified xsi:type="dcterms:W3CDTF">2025-11-08T22:15:45Z</dcterms:modified>
</cp:coreProperties>
</file>