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583" r:id="rId3"/>
    <p:sldId id="691" r:id="rId4"/>
    <p:sldId id="692" r:id="rId5"/>
    <p:sldId id="693" r:id="rId6"/>
    <p:sldId id="700" r:id="rId7"/>
    <p:sldId id="694" r:id="rId8"/>
    <p:sldId id="695" r:id="rId9"/>
    <p:sldId id="718" r:id="rId10"/>
    <p:sldId id="696" r:id="rId11"/>
    <p:sldId id="697" r:id="rId12"/>
    <p:sldId id="698" r:id="rId13"/>
    <p:sldId id="701" r:id="rId14"/>
    <p:sldId id="699" r:id="rId15"/>
    <p:sldId id="702" r:id="rId16"/>
    <p:sldId id="708" r:id="rId17"/>
    <p:sldId id="703" r:id="rId18"/>
    <p:sldId id="729" r:id="rId19"/>
    <p:sldId id="704" r:id="rId20"/>
    <p:sldId id="745" r:id="rId21"/>
    <p:sldId id="706" r:id="rId22"/>
    <p:sldId id="705" r:id="rId23"/>
    <p:sldId id="709" r:id="rId24"/>
    <p:sldId id="710" r:id="rId25"/>
    <p:sldId id="713" r:id="rId26"/>
    <p:sldId id="714" r:id="rId27"/>
    <p:sldId id="715" r:id="rId28"/>
    <p:sldId id="717" r:id="rId29"/>
    <p:sldId id="719" r:id="rId30"/>
    <p:sldId id="721" r:id="rId31"/>
    <p:sldId id="722" r:id="rId32"/>
    <p:sldId id="723" r:id="rId33"/>
    <p:sldId id="724" r:id="rId34"/>
    <p:sldId id="730" r:id="rId35"/>
    <p:sldId id="725" r:id="rId36"/>
    <p:sldId id="727" r:id="rId37"/>
    <p:sldId id="726" r:id="rId38"/>
    <p:sldId id="728" r:id="rId39"/>
    <p:sldId id="732" r:id="rId40"/>
    <p:sldId id="733" r:id="rId41"/>
    <p:sldId id="734" r:id="rId42"/>
    <p:sldId id="711" r:id="rId43"/>
    <p:sldId id="735" r:id="rId44"/>
    <p:sldId id="736" r:id="rId45"/>
    <p:sldId id="747" r:id="rId46"/>
    <p:sldId id="737" r:id="rId47"/>
    <p:sldId id="738" r:id="rId48"/>
    <p:sldId id="731" r:id="rId49"/>
    <p:sldId id="690" r:id="rId5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THci4eoFzX/U0Kb0VbHdg==" hashData="zUl7Ib3QER/Y5rmDAo0UF8sXVTQP2weOTBSMwuu/zXaKJP9QsS7iI/T4zSPEpvkZr0CwSGwGjAt1Qv9qAjAJU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8B39"/>
    <a:srgbClr val="7EB070"/>
    <a:srgbClr val="339966"/>
    <a:srgbClr val="009999"/>
    <a:srgbClr val="3C824D"/>
    <a:srgbClr val="FF910F"/>
    <a:srgbClr val="339933"/>
    <a:srgbClr val="008080"/>
    <a:srgbClr val="3E6644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80" d="100"/>
          <a:sy n="80" d="100"/>
        </p:scale>
        <p:origin x="1459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6686" y="2134296"/>
            <a:ext cx="7772401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365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206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413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618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826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031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237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444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650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55776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22111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3208" y="4411195"/>
            <a:ext cx="7772401" cy="1362076"/>
          </a:xfrm>
        </p:spPr>
        <p:txBody>
          <a:bodyPr anchor="t"/>
          <a:lstStyle>
            <a:lvl1pPr algn="l">
              <a:defRPr sz="375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3208" y="2906963"/>
            <a:ext cx="7772401" cy="1500187"/>
          </a:xfrm>
        </p:spPr>
        <p:txBody>
          <a:bodyPr anchor="b"/>
          <a:lstStyle>
            <a:lvl1pPr marL="0" indent="0">
              <a:buNone/>
              <a:defRPr sz="1876">
                <a:solidFill>
                  <a:schemeClr val="tx1">
                    <a:tint val="75000"/>
                  </a:schemeClr>
                </a:solidFill>
              </a:defRPr>
            </a:lvl1pPr>
            <a:lvl2pPr marL="420676" indent="0">
              <a:buNone/>
              <a:defRPr sz="1607">
                <a:solidFill>
                  <a:schemeClr val="tx1">
                    <a:tint val="75000"/>
                  </a:schemeClr>
                </a:solidFill>
              </a:defRPr>
            </a:lvl2pPr>
            <a:lvl3pPr marL="841342" indent="0">
              <a:buNone/>
              <a:defRPr sz="1518">
                <a:solidFill>
                  <a:schemeClr val="tx1">
                    <a:tint val="75000"/>
                  </a:schemeClr>
                </a:solidFill>
              </a:defRPr>
            </a:lvl3pPr>
            <a:lvl4pPr marL="1261898" indent="0">
              <a:buNone/>
              <a:defRPr sz="1340">
                <a:solidFill>
                  <a:schemeClr val="tx1">
                    <a:tint val="75000"/>
                  </a:schemeClr>
                </a:solidFill>
              </a:defRPr>
            </a:lvl4pPr>
            <a:lvl5pPr marL="1682656" indent="0">
              <a:buNone/>
              <a:defRPr sz="1340">
                <a:solidFill>
                  <a:schemeClr val="tx1">
                    <a:tint val="75000"/>
                  </a:schemeClr>
                </a:solidFill>
              </a:defRPr>
            </a:lvl5pPr>
            <a:lvl6pPr marL="2103121" indent="0">
              <a:buNone/>
              <a:defRPr sz="1340">
                <a:solidFill>
                  <a:schemeClr val="tx1">
                    <a:tint val="75000"/>
                  </a:schemeClr>
                </a:solidFill>
              </a:defRPr>
            </a:lvl6pPr>
            <a:lvl7pPr marL="2523796" indent="0">
              <a:buNone/>
              <a:defRPr sz="1340">
                <a:solidFill>
                  <a:schemeClr val="tx1">
                    <a:tint val="75000"/>
                  </a:schemeClr>
                </a:solidFill>
              </a:defRPr>
            </a:lvl7pPr>
            <a:lvl8pPr marL="2944406" indent="0">
              <a:buNone/>
              <a:defRPr sz="1340">
                <a:solidFill>
                  <a:schemeClr val="tx1">
                    <a:tint val="75000"/>
                  </a:schemeClr>
                </a:solidFill>
              </a:defRPr>
            </a:lvl8pPr>
            <a:lvl9pPr marL="3365056" indent="0">
              <a:buNone/>
              <a:defRPr sz="13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2911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695" y="1601278"/>
            <a:ext cx="4038601" cy="4525963"/>
          </a:xfrm>
        </p:spPr>
        <p:txBody>
          <a:bodyPr/>
          <a:lstStyle>
            <a:lvl1pPr>
              <a:defRPr sz="2589"/>
            </a:lvl1pPr>
            <a:lvl2pPr>
              <a:defRPr sz="2232"/>
            </a:lvl2pPr>
            <a:lvl3pPr>
              <a:defRPr sz="1876"/>
            </a:lvl3pPr>
            <a:lvl4pPr>
              <a:defRPr sz="1607"/>
            </a:lvl4pPr>
            <a:lvl5pPr>
              <a:defRPr sz="1607"/>
            </a:lvl5pPr>
            <a:lvl6pPr>
              <a:defRPr sz="1607"/>
            </a:lvl6pPr>
            <a:lvl7pPr>
              <a:defRPr sz="1607"/>
            </a:lvl7pPr>
            <a:lvl8pPr>
              <a:defRPr sz="1607"/>
            </a:lvl8pPr>
            <a:lvl9pPr>
              <a:defRPr sz="160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385" y="1601278"/>
            <a:ext cx="4038601" cy="4525963"/>
          </a:xfrm>
        </p:spPr>
        <p:txBody>
          <a:bodyPr/>
          <a:lstStyle>
            <a:lvl1pPr>
              <a:defRPr sz="2589"/>
            </a:lvl1pPr>
            <a:lvl2pPr>
              <a:defRPr sz="2232"/>
            </a:lvl2pPr>
            <a:lvl3pPr>
              <a:defRPr sz="1876"/>
            </a:lvl3pPr>
            <a:lvl4pPr>
              <a:defRPr sz="1607"/>
            </a:lvl4pPr>
            <a:lvl5pPr>
              <a:defRPr sz="1607"/>
            </a:lvl5pPr>
            <a:lvl6pPr>
              <a:defRPr sz="1607"/>
            </a:lvl6pPr>
            <a:lvl7pPr>
              <a:defRPr sz="1607"/>
            </a:lvl7pPr>
            <a:lvl8pPr>
              <a:defRPr sz="1607"/>
            </a:lvl8pPr>
            <a:lvl9pPr>
              <a:defRPr sz="160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03260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611" y="1535403"/>
            <a:ext cx="4040189" cy="639761"/>
          </a:xfrm>
        </p:spPr>
        <p:txBody>
          <a:bodyPr anchor="b"/>
          <a:lstStyle>
            <a:lvl1pPr marL="0" indent="0">
              <a:buNone/>
              <a:defRPr sz="2232" b="1"/>
            </a:lvl1pPr>
            <a:lvl2pPr marL="420676" indent="0">
              <a:buNone/>
              <a:defRPr sz="1876" b="1"/>
            </a:lvl2pPr>
            <a:lvl3pPr marL="841342" indent="0">
              <a:buNone/>
              <a:defRPr sz="1607" b="1"/>
            </a:lvl3pPr>
            <a:lvl4pPr marL="1261898" indent="0">
              <a:buNone/>
              <a:defRPr sz="1518" b="1"/>
            </a:lvl4pPr>
            <a:lvl5pPr marL="1682656" indent="0">
              <a:buNone/>
              <a:defRPr sz="1518" b="1"/>
            </a:lvl5pPr>
            <a:lvl6pPr marL="2103121" indent="0">
              <a:buNone/>
              <a:defRPr sz="1518" b="1"/>
            </a:lvl6pPr>
            <a:lvl7pPr marL="2523796" indent="0">
              <a:buNone/>
              <a:defRPr sz="1518" b="1"/>
            </a:lvl7pPr>
            <a:lvl8pPr marL="2944406" indent="0">
              <a:buNone/>
              <a:defRPr sz="1518" b="1"/>
            </a:lvl8pPr>
            <a:lvl9pPr marL="3365056" indent="0">
              <a:buNone/>
              <a:defRPr sz="1518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611" y="2175066"/>
            <a:ext cx="4040189" cy="3951288"/>
          </a:xfrm>
        </p:spPr>
        <p:txBody>
          <a:bodyPr/>
          <a:lstStyle>
            <a:lvl1pPr>
              <a:defRPr sz="2232"/>
            </a:lvl1pPr>
            <a:lvl2pPr>
              <a:defRPr sz="1876"/>
            </a:lvl2pPr>
            <a:lvl3pPr>
              <a:defRPr sz="1607"/>
            </a:lvl3pPr>
            <a:lvl4pPr>
              <a:defRPr sz="1518"/>
            </a:lvl4pPr>
            <a:lvl5pPr>
              <a:defRPr sz="1518"/>
            </a:lvl5pPr>
            <a:lvl6pPr>
              <a:defRPr sz="1518"/>
            </a:lvl6pPr>
            <a:lvl7pPr>
              <a:defRPr sz="1518"/>
            </a:lvl7pPr>
            <a:lvl8pPr>
              <a:defRPr sz="1518"/>
            </a:lvl8pPr>
            <a:lvl9pPr>
              <a:defRPr sz="1518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312" y="1535403"/>
            <a:ext cx="4041778" cy="639761"/>
          </a:xfrm>
        </p:spPr>
        <p:txBody>
          <a:bodyPr anchor="b"/>
          <a:lstStyle>
            <a:lvl1pPr marL="0" indent="0">
              <a:buNone/>
              <a:defRPr sz="2232" b="1"/>
            </a:lvl1pPr>
            <a:lvl2pPr marL="420676" indent="0">
              <a:buNone/>
              <a:defRPr sz="1876" b="1"/>
            </a:lvl2pPr>
            <a:lvl3pPr marL="841342" indent="0">
              <a:buNone/>
              <a:defRPr sz="1607" b="1"/>
            </a:lvl3pPr>
            <a:lvl4pPr marL="1261898" indent="0">
              <a:buNone/>
              <a:defRPr sz="1518" b="1"/>
            </a:lvl4pPr>
            <a:lvl5pPr marL="1682656" indent="0">
              <a:buNone/>
              <a:defRPr sz="1518" b="1"/>
            </a:lvl5pPr>
            <a:lvl6pPr marL="2103121" indent="0">
              <a:buNone/>
              <a:defRPr sz="1518" b="1"/>
            </a:lvl6pPr>
            <a:lvl7pPr marL="2523796" indent="0">
              <a:buNone/>
              <a:defRPr sz="1518" b="1"/>
            </a:lvl7pPr>
            <a:lvl8pPr marL="2944406" indent="0">
              <a:buNone/>
              <a:defRPr sz="1518" b="1"/>
            </a:lvl8pPr>
            <a:lvl9pPr marL="3365056" indent="0">
              <a:buNone/>
              <a:defRPr sz="1518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312" y="2175066"/>
            <a:ext cx="4041778" cy="3951288"/>
          </a:xfrm>
        </p:spPr>
        <p:txBody>
          <a:bodyPr/>
          <a:lstStyle>
            <a:lvl1pPr>
              <a:defRPr sz="2232"/>
            </a:lvl1pPr>
            <a:lvl2pPr>
              <a:defRPr sz="1876"/>
            </a:lvl2pPr>
            <a:lvl3pPr>
              <a:defRPr sz="1607"/>
            </a:lvl3pPr>
            <a:lvl4pPr>
              <a:defRPr sz="1518"/>
            </a:lvl4pPr>
            <a:lvl5pPr>
              <a:defRPr sz="1518"/>
            </a:lvl5pPr>
            <a:lvl6pPr>
              <a:defRPr sz="1518"/>
            </a:lvl6pPr>
            <a:lvl7pPr>
              <a:defRPr sz="1518"/>
            </a:lvl7pPr>
            <a:lvl8pPr>
              <a:defRPr sz="1518"/>
            </a:lvl8pPr>
            <a:lvl9pPr>
              <a:defRPr sz="1518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91575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36124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37280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9865" y="276717"/>
            <a:ext cx="3008312" cy="1162050"/>
          </a:xfrm>
        </p:spPr>
        <p:txBody>
          <a:bodyPr anchor="b"/>
          <a:lstStyle>
            <a:lvl1pPr algn="l">
              <a:defRPr sz="1876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301" y="277498"/>
            <a:ext cx="5111750" cy="5853111"/>
          </a:xfrm>
        </p:spPr>
        <p:txBody>
          <a:bodyPr/>
          <a:lstStyle>
            <a:lvl1pPr>
              <a:defRPr sz="2946"/>
            </a:lvl1pPr>
            <a:lvl2pPr>
              <a:defRPr sz="2589"/>
            </a:lvl2pPr>
            <a:lvl3pPr>
              <a:defRPr sz="2232"/>
            </a:lvl3pPr>
            <a:lvl4pPr>
              <a:defRPr sz="1876"/>
            </a:lvl4pPr>
            <a:lvl5pPr>
              <a:defRPr sz="1876"/>
            </a:lvl5pPr>
            <a:lvl6pPr>
              <a:defRPr sz="1876"/>
            </a:lvl6pPr>
            <a:lvl7pPr>
              <a:defRPr sz="1876"/>
            </a:lvl7pPr>
            <a:lvl8pPr>
              <a:defRPr sz="1876"/>
            </a:lvl8pPr>
            <a:lvl9pPr>
              <a:defRPr sz="1876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9865" y="1435429"/>
            <a:ext cx="3008312" cy="4691061"/>
          </a:xfrm>
        </p:spPr>
        <p:txBody>
          <a:bodyPr/>
          <a:lstStyle>
            <a:lvl1pPr marL="0" indent="0">
              <a:buNone/>
              <a:defRPr sz="1340"/>
            </a:lvl1pPr>
            <a:lvl2pPr marL="420676" indent="0">
              <a:buNone/>
              <a:defRPr sz="1161"/>
            </a:lvl2pPr>
            <a:lvl3pPr marL="841342" indent="0">
              <a:buNone/>
              <a:defRPr sz="982"/>
            </a:lvl3pPr>
            <a:lvl4pPr marL="1261898" indent="0">
              <a:buNone/>
              <a:defRPr sz="892"/>
            </a:lvl4pPr>
            <a:lvl5pPr marL="1682656" indent="0">
              <a:buNone/>
              <a:defRPr sz="892"/>
            </a:lvl5pPr>
            <a:lvl6pPr marL="2103121" indent="0">
              <a:buNone/>
              <a:defRPr sz="892"/>
            </a:lvl6pPr>
            <a:lvl7pPr marL="2523796" indent="0">
              <a:buNone/>
              <a:defRPr sz="892"/>
            </a:lvl7pPr>
            <a:lvl8pPr marL="2944406" indent="0">
              <a:buNone/>
              <a:defRPr sz="892"/>
            </a:lvl8pPr>
            <a:lvl9pPr marL="3365056" indent="0">
              <a:buNone/>
              <a:defRPr sz="892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46463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37" y="4803778"/>
            <a:ext cx="5486400" cy="566738"/>
          </a:xfrm>
        </p:spPr>
        <p:txBody>
          <a:bodyPr anchor="b"/>
          <a:lstStyle>
            <a:lvl1pPr algn="l">
              <a:defRPr sz="1876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37" y="617863"/>
            <a:ext cx="5486400" cy="4114800"/>
          </a:xfrm>
        </p:spPr>
        <p:txBody>
          <a:bodyPr/>
          <a:lstStyle>
            <a:lvl1pPr marL="0" indent="0">
              <a:buNone/>
              <a:defRPr sz="2946"/>
            </a:lvl1pPr>
            <a:lvl2pPr marL="420676" indent="0">
              <a:buNone/>
              <a:defRPr sz="2589"/>
            </a:lvl2pPr>
            <a:lvl3pPr marL="841342" indent="0">
              <a:buNone/>
              <a:defRPr sz="2232"/>
            </a:lvl3pPr>
            <a:lvl4pPr marL="1261898" indent="0">
              <a:buNone/>
              <a:defRPr sz="1876"/>
            </a:lvl4pPr>
            <a:lvl5pPr marL="1682656" indent="0">
              <a:buNone/>
              <a:defRPr sz="1876"/>
            </a:lvl5pPr>
            <a:lvl6pPr marL="2103121" indent="0">
              <a:buNone/>
              <a:defRPr sz="1876"/>
            </a:lvl6pPr>
            <a:lvl7pPr marL="2523796" indent="0">
              <a:buNone/>
              <a:defRPr sz="1876"/>
            </a:lvl7pPr>
            <a:lvl8pPr marL="2944406" indent="0">
              <a:buNone/>
              <a:defRPr sz="1876"/>
            </a:lvl8pPr>
            <a:lvl9pPr marL="3365056" indent="0">
              <a:buNone/>
              <a:defRPr sz="1876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37" y="5368467"/>
            <a:ext cx="5486400" cy="804862"/>
          </a:xfrm>
        </p:spPr>
        <p:txBody>
          <a:bodyPr/>
          <a:lstStyle>
            <a:lvl1pPr marL="0" indent="0">
              <a:buNone/>
              <a:defRPr sz="1340"/>
            </a:lvl1pPr>
            <a:lvl2pPr marL="420676" indent="0">
              <a:buNone/>
              <a:defRPr sz="1161"/>
            </a:lvl2pPr>
            <a:lvl3pPr marL="841342" indent="0">
              <a:buNone/>
              <a:defRPr sz="982"/>
            </a:lvl3pPr>
            <a:lvl4pPr marL="1261898" indent="0">
              <a:buNone/>
              <a:defRPr sz="892"/>
            </a:lvl4pPr>
            <a:lvl5pPr marL="1682656" indent="0">
              <a:buNone/>
              <a:defRPr sz="892"/>
            </a:lvl5pPr>
            <a:lvl6pPr marL="2103121" indent="0">
              <a:buNone/>
              <a:defRPr sz="892"/>
            </a:lvl6pPr>
            <a:lvl7pPr marL="2523796" indent="0">
              <a:buNone/>
              <a:defRPr sz="892"/>
            </a:lvl7pPr>
            <a:lvl8pPr marL="2944406" indent="0">
              <a:buNone/>
              <a:defRPr sz="892"/>
            </a:lvl8pPr>
            <a:lvl9pPr marL="3365056" indent="0">
              <a:buNone/>
              <a:defRPr sz="892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78545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2329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104" y="277821"/>
            <a:ext cx="2057402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90" y="277821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72416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630" y="2132043"/>
            <a:ext cx="7772400" cy="1470027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474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66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32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97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864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828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794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759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72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445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73521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193" y="4412452"/>
            <a:ext cx="7772400" cy="1362074"/>
          </a:xfrm>
        </p:spPr>
        <p:txBody>
          <a:bodyPr anchor="t"/>
          <a:lstStyle>
            <a:lvl1pPr algn="l">
              <a:defRPr sz="4444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193" y="2906961"/>
            <a:ext cx="7772400" cy="1500187"/>
          </a:xfrm>
        </p:spPr>
        <p:txBody>
          <a:bodyPr anchor="b"/>
          <a:lstStyle>
            <a:lvl1pPr marL="0" indent="0">
              <a:buNone/>
              <a:defRPr sz="2222">
                <a:solidFill>
                  <a:schemeClr val="tx1">
                    <a:tint val="75000"/>
                  </a:schemeClr>
                </a:solidFill>
              </a:defRPr>
            </a:lvl1pPr>
            <a:lvl2pPr marL="496619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2pPr>
            <a:lvl3pPr marL="993231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3pPr>
            <a:lvl4pPr marL="1489721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4pPr>
            <a:lvl5pPr marL="1986432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5pPr>
            <a:lvl6pPr marL="2482869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6pPr>
            <a:lvl7pPr marL="2979428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7pPr>
            <a:lvl8pPr marL="3475951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8pPr>
            <a:lvl9pPr marL="3972560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27313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11" y="1601574"/>
            <a:ext cx="4038601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872" y="1601574"/>
            <a:ext cx="4038601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74128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698" y="1535453"/>
            <a:ext cx="4040189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496619" indent="0">
              <a:buNone/>
              <a:defRPr sz="2222" b="1"/>
            </a:lvl2pPr>
            <a:lvl3pPr marL="993231" indent="0">
              <a:buNone/>
              <a:defRPr sz="1905" b="1"/>
            </a:lvl3pPr>
            <a:lvl4pPr marL="1489721" indent="0">
              <a:buNone/>
              <a:defRPr sz="1799" b="1"/>
            </a:lvl4pPr>
            <a:lvl5pPr marL="1986432" indent="0">
              <a:buNone/>
              <a:defRPr sz="1799" b="1"/>
            </a:lvl5pPr>
            <a:lvl6pPr marL="2482869" indent="0">
              <a:buNone/>
              <a:defRPr sz="1799" b="1"/>
            </a:lvl6pPr>
            <a:lvl7pPr marL="2979428" indent="0">
              <a:buNone/>
              <a:defRPr sz="1799" b="1"/>
            </a:lvl7pPr>
            <a:lvl8pPr marL="3475951" indent="0">
              <a:buNone/>
              <a:defRPr sz="1799" b="1"/>
            </a:lvl8pPr>
            <a:lvl9pPr marL="3972560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698" y="2175066"/>
            <a:ext cx="4040189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5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869" y="1535453"/>
            <a:ext cx="4041778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496619" indent="0">
              <a:buNone/>
              <a:defRPr sz="2222" b="1"/>
            </a:lvl2pPr>
            <a:lvl3pPr marL="993231" indent="0">
              <a:buNone/>
              <a:defRPr sz="1905" b="1"/>
            </a:lvl3pPr>
            <a:lvl4pPr marL="1489721" indent="0">
              <a:buNone/>
              <a:defRPr sz="1799" b="1"/>
            </a:lvl4pPr>
            <a:lvl5pPr marL="1986432" indent="0">
              <a:buNone/>
              <a:defRPr sz="1799" b="1"/>
            </a:lvl5pPr>
            <a:lvl6pPr marL="2482869" indent="0">
              <a:buNone/>
              <a:defRPr sz="1799" b="1"/>
            </a:lvl6pPr>
            <a:lvl7pPr marL="2979428" indent="0">
              <a:buNone/>
              <a:defRPr sz="1799" b="1"/>
            </a:lvl7pPr>
            <a:lvl8pPr marL="3475951" indent="0">
              <a:buNone/>
              <a:defRPr sz="1799" b="1"/>
            </a:lvl8pPr>
            <a:lvl9pPr marL="3972560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869" y="2175066"/>
            <a:ext cx="4041778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5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96918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40209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147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940" y="276773"/>
            <a:ext cx="3008312" cy="1162050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70" y="278322"/>
            <a:ext cx="5111749" cy="5853111"/>
          </a:xfrm>
        </p:spPr>
        <p:txBody>
          <a:bodyPr/>
          <a:lstStyle>
            <a:lvl1pPr>
              <a:defRPr sz="3492"/>
            </a:lvl1pPr>
            <a:lvl2pPr>
              <a:defRPr sz="3069"/>
            </a:lvl2pPr>
            <a:lvl3pPr>
              <a:defRPr sz="2646"/>
            </a:lvl3pPr>
            <a:lvl4pPr>
              <a:defRPr sz="2222"/>
            </a:lvl4pPr>
            <a:lvl5pPr>
              <a:defRPr sz="2222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8940" y="1435429"/>
            <a:ext cx="3008312" cy="4691061"/>
          </a:xfrm>
        </p:spPr>
        <p:txBody>
          <a:bodyPr/>
          <a:lstStyle>
            <a:lvl1pPr marL="0" indent="0">
              <a:buNone/>
              <a:defRPr sz="1587"/>
            </a:lvl1pPr>
            <a:lvl2pPr marL="496619" indent="0">
              <a:buNone/>
              <a:defRPr sz="1376"/>
            </a:lvl2pPr>
            <a:lvl3pPr marL="993231" indent="0">
              <a:buNone/>
              <a:defRPr sz="1164"/>
            </a:lvl3pPr>
            <a:lvl4pPr marL="1489721" indent="0">
              <a:buNone/>
              <a:defRPr sz="1058"/>
            </a:lvl4pPr>
            <a:lvl5pPr marL="1986432" indent="0">
              <a:buNone/>
              <a:defRPr sz="1058"/>
            </a:lvl5pPr>
            <a:lvl6pPr marL="2482869" indent="0">
              <a:buNone/>
              <a:defRPr sz="1058"/>
            </a:lvl6pPr>
            <a:lvl7pPr marL="2979428" indent="0">
              <a:buNone/>
              <a:defRPr sz="1058"/>
            </a:lvl7pPr>
            <a:lvl8pPr marL="3475951" indent="0">
              <a:buNone/>
              <a:defRPr sz="1058"/>
            </a:lvl8pPr>
            <a:lvl9pPr marL="3972560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31104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59" y="4804610"/>
            <a:ext cx="5486400" cy="566738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59" y="618876"/>
            <a:ext cx="5486400" cy="4114800"/>
          </a:xfrm>
        </p:spPr>
        <p:txBody>
          <a:bodyPr/>
          <a:lstStyle>
            <a:lvl1pPr marL="0" indent="0">
              <a:buNone/>
              <a:defRPr sz="3492"/>
            </a:lvl1pPr>
            <a:lvl2pPr marL="496619" indent="0">
              <a:buNone/>
              <a:defRPr sz="3069"/>
            </a:lvl2pPr>
            <a:lvl3pPr marL="993231" indent="0">
              <a:buNone/>
              <a:defRPr sz="2646"/>
            </a:lvl3pPr>
            <a:lvl4pPr marL="1489721" indent="0">
              <a:buNone/>
              <a:defRPr sz="2222"/>
            </a:lvl4pPr>
            <a:lvl5pPr marL="1986432" indent="0">
              <a:buNone/>
              <a:defRPr sz="2222"/>
            </a:lvl5pPr>
            <a:lvl6pPr marL="2482869" indent="0">
              <a:buNone/>
              <a:defRPr sz="2222"/>
            </a:lvl6pPr>
            <a:lvl7pPr marL="2979428" indent="0">
              <a:buNone/>
              <a:defRPr sz="2222"/>
            </a:lvl7pPr>
            <a:lvl8pPr marL="3475951" indent="0">
              <a:buNone/>
              <a:defRPr sz="2222"/>
            </a:lvl8pPr>
            <a:lvl9pPr marL="3972560" indent="0">
              <a:buNone/>
              <a:defRPr sz="2222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59" y="5368473"/>
            <a:ext cx="5486400" cy="804862"/>
          </a:xfrm>
        </p:spPr>
        <p:txBody>
          <a:bodyPr/>
          <a:lstStyle>
            <a:lvl1pPr marL="0" indent="0">
              <a:buNone/>
              <a:defRPr sz="1587"/>
            </a:lvl1pPr>
            <a:lvl2pPr marL="496619" indent="0">
              <a:buNone/>
              <a:defRPr sz="1376"/>
            </a:lvl2pPr>
            <a:lvl3pPr marL="993231" indent="0">
              <a:buNone/>
              <a:defRPr sz="1164"/>
            </a:lvl3pPr>
            <a:lvl4pPr marL="1489721" indent="0">
              <a:buNone/>
              <a:defRPr sz="1058"/>
            </a:lvl4pPr>
            <a:lvl5pPr marL="1986432" indent="0">
              <a:buNone/>
              <a:defRPr sz="1058"/>
            </a:lvl5pPr>
            <a:lvl6pPr marL="2482869" indent="0">
              <a:buNone/>
              <a:defRPr sz="1058"/>
            </a:lvl6pPr>
            <a:lvl7pPr marL="2979428" indent="0">
              <a:buNone/>
              <a:defRPr sz="1058"/>
            </a:lvl7pPr>
            <a:lvl8pPr marL="3475951" indent="0">
              <a:buNone/>
              <a:defRPr sz="1058"/>
            </a:lvl8pPr>
            <a:lvl9pPr marL="3972560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0855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29257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106" y="278645"/>
            <a:ext cx="2057401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610" y="278645"/>
            <a:ext cx="6019799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12280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17" y="275814"/>
            <a:ext cx="8229599" cy="1143002"/>
          </a:xfrm>
          <a:prstGeom prst="rect">
            <a:avLst/>
          </a:prstGeom>
        </p:spPr>
        <p:txBody>
          <a:bodyPr vert="horz" lIns="93974" tIns="46967" rIns="93974" bIns="46967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7" y="1601278"/>
            <a:ext cx="8229599" cy="4525963"/>
          </a:xfrm>
          <a:prstGeom prst="rect">
            <a:avLst/>
          </a:prstGeom>
        </p:spPr>
        <p:txBody>
          <a:bodyPr vert="horz" lIns="93974" tIns="46967" rIns="93974" bIns="46967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773" y="6359608"/>
            <a:ext cx="2133597" cy="365125"/>
          </a:xfrm>
          <a:prstGeom prst="rect">
            <a:avLst/>
          </a:prstGeom>
        </p:spPr>
        <p:txBody>
          <a:bodyPr vert="horz" lIns="93974" tIns="46967" rIns="93974" bIns="46967" rtlCol="0" anchor="ctr"/>
          <a:lstStyle>
            <a:lvl1pPr algn="l" defTabSz="841342">
              <a:defRPr sz="116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695" y="6359608"/>
            <a:ext cx="2895603" cy="365125"/>
          </a:xfrm>
          <a:prstGeom prst="rect">
            <a:avLst/>
          </a:prstGeom>
        </p:spPr>
        <p:txBody>
          <a:bodyPr vert="horz" lIns="93974" tIns="46967" rIns="93974" bIns="46967" rtlCol="0" anchor="ctr"/>
          <a:lstStyle>
            <a:lvl1pPr algn="ctr" defTabSz="841342">
              <a:defRPr sz="116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732" y="6359608"/>
            <a:ext cx="2133597" cy="365125"/>
          </a:xfrm>
          <a:prstGeom prst="rect">
            <a:avLst/>
          </a:prstGeom>
        </p:spPr>
        <p:txBody>
          <a:bodyPr vert="horz" lIns="93974" tIns="46967" rIns="93974" bIns="46967" rtlCol="0" anchor="ctr"/>
          <a:lstStyle>
            <a:lvl1pPr algn="r" defTabSz="841342">
              <a:defRPr sz="116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0144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  <p:txStyles>
    <p:titleStyle>
      <a:lvl1pPr algn="ctr" defTabSz="841342" rtl="0" eaLnBrk="1" latinLnBrk="0" hangingPunct="1">
        <a:spcBef>
          <a:spcPct val="0"/>
        </a:spcBef>
        <a:buNone/>
        <a:defRPr sz="410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5506" indent="-315506" algn="l" defTabSz="841342" rtl="0" eaLnBrk="1" latinLnBrk="0" hangingPunct="1">
        <a:spcBef>
          <a:spcPct val="20000"/>
        </a:spcBef>
        <a:buFont typeface="Arial" pitchFamily="34" charset="0"/>
        <a:buChar char="•"/>
        <a:defRPr sz="2946" kern="1200">
          <a:solidFill>
            <a:schemeClr val="tx1"/>
          </a:solidFill>
          <a:latin typeface="+mn-lt"/>
          <a:ea typeface="+mn-ea"/>
          <a:cs typeface="+mn-cs"/>
        </a:defRPr>
      </a:lvl1pPr>
      <a:lvl2pPr marL="683502" indent="-262882" algn="l" defTabSz="841342" rtl="0" eaLnBrk="1" latinLnBrk="0" hangingPunct="1">
        <a:spcBef>
          <a:spcPct val="20000"/>
        </a:spcBef>
        <a:buFont typeface="Arial" pitchFamily="34" charset="0"/>
        <a:buChar char="–"/>
        <a:defRPr sz="2589" kern="1200">
          <a:solidFill>
            <a:schemeClr val="tx1"/>
          </a:solidFill>
          <a:latin typeface="+mn-lt"/>
          <a:ea typeface="+mn-ea"/>
          <a:cs typeface="+mn-cs"/>
        </a:defRPr>
      </a:lvl2pPr>
      <a:lvl3pPr marL="1051542" indent="-210355" algn="l" defTabSz="841342" rtl="0" eaLnBrk="1" latinLnBrk="0" hangingPunct="1">
        <a:spcBef>
          <a:spcPct val="20000"/>
        </a:spcBef>
        <a:buFont typeface="Arial" pitchFamily="34" charset="0"/>
        <a:buChar char="•"/>
        <a:defRPr sz="2232" kern="1200">
          <a:solidFill>
            <a:schemeClr val="tx1"/>
          </a:solidFill>
          <a:latin typeface="+mn-lt"/>
          <a:ea typeface="+mn-ea"/>
          <a:cs typeface="+mn-cs"/>
        </a:defRPr>
      </a:lvl3pPr>
      <a:lvl4pPr marL="1472201" indent="-210355" algn="l" defTabSz="841342" rtl="0" eaLnBrk="1" latinLnBrk="0" hangingPunct="1">
        <a:spcBef>
          <a:spcPct val="20000"/>
        </a:spcBef>
        <a:buFont typeface="Arial" pitchFamily="34" charset="0"/>
        <a:buChar char="–"/>
        <a:defRPr sz="1876" kern="1200">
          <a:solidFill>
            <a:schemeClr val="tx1"/>
          </a:solidFill>
          <a:latin typeface="+mn-lt"/>
          <a:ea typeface="+mn-ea"/>
          <a:cs typeface="+mn-cs"/>
        </a:defRPr>
      </a:lvl4pPr>
      <a:lvl5pPr marL="1892882" indent="-210355" algn="l" defTabSz="841342" rtl="0" eaLnBrk="1" latinLnBrk="0" hangingPunct="1">
        <a:spcBef>
          <a:spcPct val="20000"/>
        </a:spcBef>
        <a:buFont typeface="Arial" pitchFamily="34" charset="0"/>
        <a:buChar char="»"/>
        <a:defRPr sz="1876" kern="1200">
          <a:solidFill>
            <a:schemeClr val="tx1"/>
          </a:solidFill>
          <a:latin typeface="+mn-lt"/>
          <a:ea typeface="+mn-ea"/>
          <a:cs typeface="+mn-cs"/>
        </a:defRPr>
      </a:lvl5pPr>
      <a:lvl6pPr marL="2313450" indent="-210355" algn="l" defTabSz="841342" rtl="0" eaLnBrk="1" latinLnBrk="0" hangingPunct="1">
        <a:spcBef>
          <a:spcPct val="20000"/>
        </a:spcBef>
        <a:buFont typeface="Arial" pitchFamily="34" charset="0"/>
        <a:buChar char="•"/>
        <a:defRPr sz="1876" kern="1200">
          <a:solidFill>
            <a:schemeClr val="tx1"/>
          </a:solidFill>
          <a:latin typeface="+mn-lt"/>
          <a:ea typeface="+mn-ea"/>
          <a:cs typeface="+mn-cs"/>
        </a:defRPr>
      </a:lvl6pPr>
      <a:lvl7pPr marL="2734104" indent="-210355" algn="l" defTabSz="841342" rtl="0" eaLnBrk="1" latinLnBrk="0" hangingPunct="1">
        <a:spcBef>
          <a:spcPct val="20000"/>
        </a:spcBef>
        <a:buFont typeface="Arial" pitchFamily="34" charset="0"/>
        <a:buChar char="•"/>
        <a:defRPr sz="1876" kern="1200">
          <a:solidFill>
            <a:schemeClr val="tx1"/>
          </a:solidFill>
          <a:latin typeface="+mn-lt"/>
          <a:ea typeface="+mn-ea"/>
          <a:cs typeface="+mn-cs"/>
        </a:defRPr>
      </a:lvl7pPr>
      <a:lvl8pPr marL="3154601" indent="-210355" algn="l" defTabSz="841342" rtl="0" eaLnBrk="1" latinLnBrk="0" hangingPunct="1">
        <a:spcBef>
          <a:spcPct val="20000"/>
        </a:spcBef>
        <a:buFont typeface="Arial" pitchFamily="34" charset="0"/>
        <a:buChar char="•"/>
        <a:defRPr sz="1876" kern="1200">
          <a:solidFill>
            <a:schemeClr val="tx1"/>
          </a:solidFill>
          <a:latin typeface="+mn-lt"/>
          <a:ea typeface="+mn-ea"/>
          <a:cs typeface="+mn-cs"/>
        </a:defRPr>
      </a:lvl8pPr>
      <a:lvl9pPr marL="3575367" indent="-210355" algn="l" defTabSz="841342" rtl="0" eaLnBrk="1" latinLnBrk="0" hangingPunct="1">
        <a:spcBef>
          <a:spcPct val="20000"/>
        </a:spcBef>
        <a:buFont typeface="Arial" pitchFamily="34" charset="0"/>
        <a:buChar char="•"/>
        <a:defRPr sz="187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1pPr>
      <a:lvl2pPr marL="420676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2pPr>
      <a:lvl3pPr marL="841342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3pPr>
      <a:lvl4pPr marL="1261898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4pPr>
      <a:lvl5pPr marL="1682656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1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6pPr>
      <a:lvl7pPr marL="2523796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7pPr>
      <a:lvl8pPr marL="2944406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8pPr>
      <a:lvl9pPr marL="3365056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32" y="276858"/>
            <a:ext cx="8229599" cy="1143002"/>
          </a:xfrm>
          <a:prstGeom prst="rect">
            <a:avLst/>
          </a:prstGeom>
        </p:spPr>
        <p:txBody>
          <a:bodyPr vert="horz" lIns="93434" tIns="46697" rIns="93434" bIns="46697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32" y="1601574"/>
            <a:ext cx="8229599" cy="4525963"/>
          </a:xfrm>
          <a:prstGeom prst="rect">
            <a:avLst/>
          </a:prstGeom>
        </p:spPr>
        <p:txBody>
          <a:bodyPr vert="horz" lIns="93434" tIns="46697" rIns="93434" bIns="46697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9231" y="6360425"/>
            <a:ext cx="2133601" cy="365125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l" defTabSz="993231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08/11/2025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195" y="6360425"/>
            <a:ext cx="2895600" cy="365125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ctr" defTabSz="993231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6239" y="6360425"/>
            <a:ext cx="2133601" cy="365125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r" defTabSz="993231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110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  <p:txStyles>
    <p:titleStyle>
      <a:lvl1pPr algn="ctr" defTabSz="993231" rtl="0" eaLnBrk="1" latinLnBrk="0" hangingPunct="1">
        <a:spcBef>
          <a:spcPct val="0"/>
        </a:spcBef>
        <a:buNone/>
        <a:defRPr sz="486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2479" indent="-372479" algn="l" defTabSz="993231" rtl="0" eaLnBrk="1" latinLnBrk="0" hangingPunct="1">
        <a:spcBef>
          <a:spcPct val="20000"/>
        </a:spcBef>
        <a:buFont typeface="Arial" pitchFamily="34" charset="0"/>
        <a:buChar char="•"/>
        <a:defRPr sz="3492" kern="1200">
          <a:solidFill>
            <a:schemeClr val="tx1"/>
          </a:solidFill>
          <a:latin typeface="+mn-lt"/>
          <a:ea typeface="+mn-ea"/>
          <a:cs typeface="+mn-cs"/>
        </a:defRPr>
      </a:lvl1pPr>
      <a:lvl2pPr marL="806897" indent="-310339" algn="l" defTabSz="993231" rtl="0" eaLnBrk="1" latinLnBrk="0" hangingPunct="1">
        <a:spcBef>
          <a:spcPct val="20000"/>
        </a:spcBef>
        <a:buFont typeface="Arial" pitchFamily="34" charset="0"/>
        <a:buChar char="–"/>
        <a:defRPr sz="3069" kern="1200">
          <a:solidFill>
            <a:schemeClr val="tx1"/>
          </a:solidFill>
          <a:latin typeface="+mn-lt"/>
          <a:ea typeface="+mn-ea"/>
          <a:cs typeface="+mn-cs"/>
        </a:defRPr>
      </a:lvl2pPr>
      <a:lvl3pPr marL="1241456" indent="-248333" algn="l" defTabSz="993231" rtl="0" eaLnBrk="1" latinLnBrk="0" hangingPunct="1">
        <a:spcBef>
          <a:spcPct val="20000"/>
        </a:spcBef>
        <a:buFont typeface="Arial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3pPr>
      <a:lvl4pPr marL="1737972" indent="-248333" algn="l" defTabSz="993231" rtl="0" eaLnBrk="1" latinLnBrk="0" hangingPunct="1">
        <a:spcBef>
          <a:spcPct val="20000"/>
        </a:spcBef>
        <a:buFont typeface="Arial" pitchFamily="34" charset="0"/>
        <a:buChar char="–"/>
        <a:defRPr sz="2222" kern="1200">
          <a:solidFill>
            <a:schemeClr val="tx1"/>
          </a:solidFill>
          <a:latin typeface="+mn-lt"/>
          <a:ea typeface="+mn-ea"/>
          <a:cs typeface="+mn-cs"/>
        </a:defRPr>
      </a:lvl4pPr>
      <a:lvl5pPr marL="2234578" indent="-248333" algn="l" defTabSz="993231" rtl="0" eaLnBrk="1" latinLnBrk="0" hangingPunct="1">
        <a:spcBef>
          <a:spcPct val="20000"/>
        </a:spcBef>
        <a:buFont typeface="Arial" pitchFamily="34" charset="0"/>
        <a:buChar char="»"/>
        <a:defRPr sz="2222" kern="1200">
          <a:solidFill>
            <a:schemeClr val="tx1"/>
          </a:solidFill>
          <a:latin typeface="+mn-lt"/>
          <a:ea typeface="+mn-ea"/>
          <a:cs typeface="+mn-cs"/>
        </a:defRPr>
      </a:lvl5pPr>
      <a:lvl6pPr marL="2731089" indent="-248333" algn="l" defTabSz="993231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6pPr>
      <a:lvl7pPr marL="3227717" indent="-248333" algn="l" defTabSz="993231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7pPr>
      <a:lvl8pPr marL="3724116" indent="-248333" algn="l" defTabSz="993231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8pPr>
      <a:lvl9pPr marL="4220849" indent="-248333" algn="l" defTabSz="993231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1pPr>
      <a:lvl2pPr marL="496619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2pPr>
      <a:lvl3pPr marL="993231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3pPr>
      <a:lvl4pPr marL="1489721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4pPr>
      <a:lvl5pPr marL="1986432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5pPr>
      <a:lvl6pPr marL="2482869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6pPr>
      <a:lvl7pPr marL="2979428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7pPr>
      <a:lvl8pPr marL="3475951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8pPr>
      <a:lvl9pPr marL="3972560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11" Type="http://schemas.openxmlformats.org/officeDocument/2006/relationships/image" Target="../media/image8.png"/><Relationship Id="rId5" Type="http://schemas.openxmlformats.org/officeDocument/2006/relationships/image" Target="../media/image2.gif"/><Relationship Id="rId10" Type="http://schemas.openxmlformats.org/officeDocument/2006/relationships/image" Target="../media/image7.gif"/><Relationship Id="rId4" Type="http://schemas.openxmlformats.org/officeDocument/2006/relationships/image" Target="../media/image1.png"/><Relationship Id="rId9" Type="http://schemas.openxmlformats.org/officeDocument/2006/relationships/image" Target="../media/image6.png"/><Relationship Id="rId14" Type="http://schemas.openxmlformats.org/officeDocument/2006/relationships/image" Target="../media/image11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6.gif"/><Relationship Id="rId5" Type="http://schemas.openxmlformats.org/officeDocument/2006/relationships/image" Target="../media/image65.gif"/><Relationship Id="rId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3960000" y="1620000"/>
            <a:ext cx="3600000" cy="2802314"/>
          </a:xfrm>
          <a:prstGeom prst="rect">
            <a:avLst/>
          </a:prstGeom>
          <a:noFill/>
        </p:spPr>
        <p:txBody>
          <a:bodyPr wrap="none" lIns="70353" tIns="35167" rIns="70353" bIns="35167" numCol="1" rtlCol="0">
            <a:prstTxWarp prst="textArchUpPour">
              <a:avLst/>
            </a:prstTxWarp>
            <a:spAutoFit/>
          </a:bodyPr>
          <a:lstStyle/>
          <a:p>
            <a:pPr defTabSz="841342"/>
            <a:r>
              <a:rPr lang="fr-FR" sz="6875" dirty="0">
                <a:ln w="508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4" name="Rectangle 3"/>
          <p:cNvSpPr/>
          <p:nvPr/>
        </p:nvSpPr>
        <p:spPr>
          <a:xfrm>
            <a:off x="93104" y="201624"/>
            <a:ext cx="4280400" cy="1233584"/>
          </a:xfrm>
          <a:prstGeom prst="rect">
            <a:avLst/>
          </a:prstGeom>
        </p:spPr>
        <p:txBody>
          <a:bodyPr wrap="square" lIns="93753" tIns="46947" rIns="93753" bIns="46947">
            <a:spAutoFit/>
          </a:bodyPr>
          <a:lstStyle/>
          <a:p>
            <a:pPr algn="ctr" defTabSz="841342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L'automne est un deuxième printemps où chaque feuille est une fleur. </a:t>
            </a:r>
          </a:p>
          <a:p>
            <a:pPr algn="ctr" defTabSz="841342"/>
            <a:r>
              <a:rPr lang="fr-FR" b="1" dirty="0">
                <a:solidFill>
                  <a:prstClr val="white"/>
                </a:solidFill>
                <a:latin typeface="Chiller" pitchFamily="82" charset="0"/>
              </a:rPr>
              <a:t>Albert Camus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7021619" y="346896"/>
            <a:ext cx="2064191" cy="949979"/>
          </a:xfrm>
          <a:prstGeom prst="rect">
            <a:avLst/>
          </a:prstGeom>
          <a:noFill/>
        </p:spPr>
        <p:txBody>
          <a:bodyPr wrap="square" lIns="70353" tIns="35167" rIns="70353" bIns="35167" rtlCol="0">
            <a:spAutoFit/>
          </a:bodyPr>
          <a:lstStyle/>
          <a:p>
            <a:pPr algn="ctr" defTabSz="841342"/>
            <a:r>
              <a:rPr lang="fr-FR" sz="1428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841342"/>
            <a:r>
              <a:rPr lang="fr-FR" sz="1428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982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8" name="Rectangle 7"/>
          <p:cNvSpPr>
            <a:spLocks noChangeAspect="1"/>
          </p:cNvSpPr>
          <p:nvPr/>
        </p:nvSpPr>
        <p:spPr>
          <a:xfrm>
            <a:off x="-72000" y="5688000"/>
            <a:ext cx="9144000" cy="902018"/>
          </a:xfrm>
          <a:prstGeom prst="rect">
            <a:avLst/>
          </a:prstGeom>
        </p:spPr>
        <p:txBody>
          <a:bodyPr wrap="square" lIns="70353" tIns="35167" rIns="70353" bIns="35167">
            <a:noAutofit/>
          </a:bodyPr>
          <a:lstStyle/>
          <a:p>
            <a:pPr defTabSz="841342"/>
            <a:r>
              <a:rPr lang="fr-FR" sz="5400" dirty="0">
                <a:ln w="34925">
                  <a:solidFill>
                    <a:srgbClr val="FFC000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r>
              <a:rPr lang="fr-FR" sz="5400" dirty="0">
                <a:ln w="34925">
                  <a:solidFill>
                    <a:schemeClr val="tx1">
                      <a:alpha val="89000"/>
                    </a:schemeClr>
                  </a:solidFill>
                </a:ln>
                <a:solidFill>
                  <a:srgbClr val="F98B39">
                    <a:alpha val="98824"/>
                  </a:srgbClr>
                </a:solidFill>
                <a:latin typeface="Broadway" pitchFamily="82" charset="0"/>
              </a:rPr>
              <a:t>Regards  sur  l’automne </a:t>
            </a:r>
            <a:endParaRPr lang="fr-FR" sz="5400" dirty="0">
              <a:ln w="34925">
                <a:solidFill>
                  <a:schemeClr val="tx1">
                    <a:alpha val="89000"/>
                  </a:schemeClr>
                </a:solidFill>
              </a:ln>
              <a:solidFill>
                <a:srgbClr val="F98B39">
                  <a:alpha val="98824"/>
                </a:srgbClr>
              </a:solidFill>
              <a:latin typeface="Calibri"/>
            </a:endParaRPr>
          </a:p>
        </p:txBody>
      </p:sp>
      <p:sp>
        <p:nvSpPr>
          <p:cNvPr id="9" name="Rectangle 8"/>
          <p:cNvSpPr>
            <a:spLocks noChangeAspect="1"/>
          </p:cNvSpPr>
          <p:nvPr/>
        </p:nvSpPr>
        <p:spPr>
          <a:xfrm>
            <a:off x="4788000" y="231760"/>
            <a:ext cx="639173" cy="994425"/>
          </a:xfrm>
          <a:prstGeom prst="rect">
            <a:avLst/>
          </a:prstGeom>
        </p:spPr>
        <p:txBody>
          <a:bodyPr wrap="none" lIns="70433" tIns="35204" rIns="70433" bIns="35204">
            <a:spAutoFit/>
          </a:bodyPr>
          <a:lstStyle/>
          <a:p>
            <a:pPr defTabSz="841342"/>
            <a:r>
              <a:rPr lang="fr-FR" sz="6000" dirty="0">
                <a:ln w="63500">
                  <a:solidFill>
                    <a:schemeClr val="tx1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4</a:t>
            </a:r>
            <a:endParaRPr lang="fr-FR" sz="6000" dirty="0">
              <a:ln w="63500">
                <a:solidFill>
                  <a:schemeClr val="tx1"/>
                </a:solidFill>
              </a:ln>
              <a:solidFill>
                <a:srgbClr val="FFFF00"/>
              </a:solidFill>
              <a:latin typeface="Calibri"/>
            </a:endParaRPr>
          </a:p>
        </p:txBody>
      </p:sp>
      <p:pic>
        <p:nvPicPr>
          <p:cNvPr id="7" name="Image 6" descr="Une image contenant plante, feuille, arbre&#10;&#10;Le contenu généré par l’IA peut être incorrect.">
            <a:extLst>
              <a:ext uri="{FF2B5EF4-FFF2-40B4-BE49-F238E27FC236}">
                <a16:creationId xmlns:a16="http://schemas.microsoft.com/office/drawing/2014/main" id="{5DBEAD68-321D-E63A-2603-4EC0318C26F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000" y="3888000"/>
            <a:ext cx="356400" cy="540000"/>
          </a:xfrm>
          <a:prstGeom prst="rect">
            <a:avLst/>
          </a:prstGeom>
        </p:spPr>
      </p:pic>
      <p:pic>
        <p:nvPicPr>
          <p:cNvPr id="11" name="Image 10" descr="Une image contenant feuille, plante, fleur&#10;&#10;Le contenu généré par l’IA peut être incorrect.">
            <a:extLst>
              <a:ext uri="{FF2B5EF4-FFF2-40B4-BE49-F238E27FC236}">
                <a16:creationId xmlns:a16="http://schemas.microsoft.com/office/drawing/2014/main" id="{970CFAF8-A58C-22CA-AAB0-C9FFDEB4F4C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8000" y="3924000"/>
            <a:ext cx="312923" cy="540000"/>
          </a:xfrm>
          <a:prstGeom prst="rect">
            <a:avLst/>
          </a:prstGeom>
        </p:spPr>
      </p:pic>
      <p:pic>
        <p:nvPicPr>
          <p:cNvPr id="15" name="Image 14" descr="Une image contenant Art floral, fleur, plante&#10;&#10;Le contenu généré par l’IA peut être incorrect.">
            <a:extLst>
              <a:ext uri="{FF2B5EF4-FFF2-40B4-BE49-F238E27FC236}">
                <a16:creationId xmlns:a16="http://schemas.microsoft.com/office/drawing/2014/main" id="{38A82012-3791-DF9B-4BE9-EC4ECB584BA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00" y="3780000"/>
            <a:ext cx="1928037" cy="900000"/>
          </a:xfrm>
          <a:prstGeom prst="rect">
            <a:avLst/>
          </a:prstGeom>
        </p:spPr>
      </p:pic>
      <p:pic>
        <p:nvPicPr>
          <p:cNvPr id="21" name="Image 20" descr="Une image contenant plante, fleur, feuille, arbre&#10;&#10;Le contenu généré par l’IA peut être incorrect.">
            <a:extLst>
              <a:ext uri="{FF2B5EF4-FFF2-40B4-BE49-F238E27FC236}">
                <a16:creationId xmlns:a16="http://schemas.microsoft.com/office/drawing/2014/main" id="{5D042B49-3174-5BF9-6566-7A0179FA418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60000">
            <a:off x="5292000" y="4896000"/>
            <a:ext cx="879387" cy="576000"/>
          </a:xfrm>
          <a:prstGeom prst="rect">
            <a:avLst/>
          </a:prstGeom>
        </p:spPr>
      </p:pic>
      <p:pic>
        <p:nvPicPr>
          <p:cNvPr id="22" name="Image 21">
            <a:extLst>
              <a:ext uri="{FF2B5EF4-FFF2-40B4-BE49-F238E27FC236}">
                <a16:creationId xmlns:a16="http://schemas.microsoft.com/office/drawing/2014/main" id="{D38E3285-E334-F8B3-9004-ECC72CA2BA1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H="1">
            <a:off x="2808000" y="4818010"/>
            <a:ext cx="1012024" cy="798645"/>
          </a:xfrm>
          <a:prstGeom prst="rect">
            <a:avLst/>
          </a:prstGeom>
        </p:spPr>
      </p:pic>
      <p:pic>
        <p:nvPicPr>
          <p:cNvPr id="24" name="Image 23" descr="Une image contenant dessin, clipart, croquis, illustration&#10;&#10;Le contenu généré par l’IA peut être incorrect.">
            <a:extLst>
              <a:ext uri="{FF2B5EF4-FFF2-40B4-BE49-F238E27FC236}">
                <a16:creationId xmlns:a16="http://schemas.microsoft.com/office/drawing/2014/main" id="{E2C054E1-1CDA-7EF2-C28C-628CFE03049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35" y="3166730"/>
            <a:ext cx="1061051" cy="1260000"/>
          </a:xfrm>
          <a:prstGeom prst="rect">
            <a:avLst/>
          </a:prstGeom>
        </p:spPr>
      </p:pic>
      <p:pic>
        <p:nvPicPr>
          <p:cNvPr id="3" name="musique_d_automne1">
            <a:hlinkClick r:id="" action="ppaction://media"/>
            <a:extLst>
              <a:ext uri="{FF2B5EF4-FFF2-40B4-BE49-F238E27FC236}">
                <a16:creationId xmlns:a16="http://schemas.microsoft.com/office/drawing/2014/main" id="{5F876AAF-2732-4610-6128-2A5DD1EE7B0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247652" y="2048662"/>
            <a:ext cx="487363" cy="487363"/>
          </a:xfrm>
          <a:prstGeom prst="rect">
            <a:avLst/>
          </a:prstGeom>
        </p:spPr>
      </p:pic>
      <p:pic>
        <p:nvPicPr>
          <p:cNvPr id="19" name="Image 18" descr="Une image contenant fleur, Fleuristerie, Fleurs coupées, Art floral&#10;&#10;Le contenu généré par l’IA peut être incorrect.">
            <a:extLst>
              <a:ext uri="{FF2B5EF4-FFF2-40B4-BE49-F238E27FC236}">
                <a16:creationId xmlns:a16="http://schemas.microsoft.com/office/drawing/2014/main" id="{BDA52019-CAAC-EF0D-9CE3-BF01A5BFCAE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2757" y="2569928"/>
            <a:ext cx="2180357" cy="2583723"/>
          </a:xfrm>
          <a:prstGeom prst="rect">
            <a:avLst/>
          </a:prstGeom>
        </p:spPr>
      </p:pic>
      <p:pic>
        <p:nvPicPr>
          <p:cNvPr id="29" name="Image 28" descr="Une image contenant fruit, Photographie de nature morte, Cucurbita, courge&#10;&#10;Le contenu généré par l’IA peut être incorrect.">
            <a:extLst>
              <a:ext uri="{FF2B5EF4-FFF2-40B4-BE49-F238E27FC236}">
                <a16:creationId xmlns:a16="http://schemas.microsoft.com/office/drawing/2014/main" id="{6DEE248A-9DAD-3D64-C97C-FB03097D3EA2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5625" y="3319116"/>
            <a:ext cx="2387216" cy="1585793"/>
          </a:xfrm>
          <a:prstGeom prst="rect">
            <a:avLst/>
          </a:prstGeom>
        </p:spPr>
      </p:pic>
      <p:pic>
        <p:nvPicPr>
          <p:cNvPr id="31" name="Image 30" descr="Une image contenant plante, arbre, Feuille d’érable, érable&#10;&#10;Le contenu généré par l’IA peut être incorrect.">
            <a:extLst>
              <a:ext uri="{FF2B5EF4-FFF2-40B4-BE49-F238E27FC236}">
                <a16:creationId xmlns:a16="http://schemas.microsoft.com/office/drawing/2014/main" id="{5FDE387B-D17D-B110-2706-A35ABC49DB7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140" y="1959011"/>
            <a:ext cx="1945352" cy="145901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8000">
        <p15:prstTrans prst="peelOff"/>
      </p:transition>
    </mc:Choice>
    <mc:Fallback xmlns=""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5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8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300"/>
                            </p:stCondLst>
                            <p:childTnLst>
                              <p:par>
                                <p:cTn id="3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3300"/>
                            </p:stCondLst>
                            <p:childTnLst>
                              <p:par>
                                <p:cTn id="3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300"/>
                            </p:stCondLst>
                            <p:childTnLst>
                              <p:par>
                                <p:cTn id="38" presetID="4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3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979116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42705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590426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uillu, automne, chute&#10;&#10;Le contenu généré par l’IA peut être incorrect.">
            <a:extLst>
              <a:ext uri="{FF2B5EF4-FFF2-40B4-BE49-F238E27FC236}">
                <a16:creationId xmlns:a16="http://schemas.microsoft.com/office/drawing/2014/main" id="{DB62234B-53F0-395E-2E53-74B250FEF2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086350" cy="678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125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4000">
        <p14:glitter pattern="hexagon"/>
      </p:transition>
    </mc:Choice>
    <mc:Fallback>
      <p:transition spd="slow" advTm="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87952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426980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nuage&#10;&#10;Le contenu généré par l’IA peut être incorrect.">
            <a:extLst>
              <a:ext uri="{FF2B5EF4-FFF2-40B4-BE49-F238E27FC236}">
                <a16:creationId xmlns:a16="http://schemas.microsoft.com/office/drawing/2014/main" id="{09DB6ABF-540E-2B86-5570-E0D655CE35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225" y="29794"/>
            <a:ext cx="4810125" cy="6839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15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000">
        <p14:glitter pattern="hexagon"/>
      </p:transition>
    </mc:Choice>
    <mc:Fallback xmlns="">
      <p:transition spd="slow" advTm="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091913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19363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17270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0D6BE322-6577-73AF-BAD8-99F00F94EC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825" y="38100"/>
            <a:ext cx="5114925" cy="681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142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000">
        <p14:glitter pattern="hexagon"/>
      </p:transition>
    </mc:Choice>
    <mc:Fallback xmlns="">
      <p:transition spd="slow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234936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6864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ciel&#10;&#10;Le contenu généré par l’IA peut être incorrect.">
            <a:extLst>
              <a:ext uri="{FF2B5EF4-FFF2-40B4-BE49-F238E27FC236}">
                <a16:creationId xmlns:a16="http://schemas.microsoft.com/office/drawing/2014/main" id="{3D000721-FDE8-4DB7-EEC1-BE085872F3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1715" y="0"/>
            <a:ext cx="45605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800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000">
        <p14:glitter pattern="hexagon"/>
      </p:transition>
    </mc:Choice>
    <mc:Fallback xmlns="">
      <p:transition spd="slow" advTm="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575838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403239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943420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459675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arbre&#10;&#10;Le contenu généré par l’IA peut être incorrect.">
            <a:extLst>
              <a:ext uri="{FF2B5EF4-FFF2-40B4-BE49-F238E27FC236}">
                <a16:creationId xmlns:a16="http://schemas.microsoft.com/office/drawing/2014/main" id="{0F6D0B44-AE09-7D7A-6ADF-398DB47384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75" y="12700"/>
            <a:ext cx="5133975" cy="684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763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000">
        <p14:glitter pattern="hexagon"/>
      </p:transition>
    </mc:Choice>
    <mc:Fallback xmlns="">
      <p:transition spd="slow" advTm="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hute, arbre, eau&#10;&#10;Le contenu généré par l’IA peut être incorrect.">
            <a:extLst>
              <a:ext uri="{FF2B5EF4-FFF2-40B4-BE49-F238E27FC236}">
                <a16:creationId xmlns:a16="http://schemas.microsoft.com/office/drawing/2014/main" id="{F175AA8D-4153-9EE8-05E2-BB872A4618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5" name="Image 4" descr="Une image contenant plein air, ciel, nuage, nature&#10;&#10;Le contenu généré par l’IA peut être incorrect.">
            <a:extLst>
              <a:ext uri="{FF2B5EF4-FFF2-40B4-BE49-F238E27FC236}">
                <a16:creationId xmlns:a16="http://schemas.microsoft.com/office/drawing/2014/main" id="{23782E82-DCC2-4306-6668-35AAB8FBD0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45942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9224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hute, automne, feuillu&#10;&#10;Le contenu généré par l’IA peut être incorrect.">
            <a:extLst>
              <a:ext uri="{FF2B5EF4-FFF2-40B4-BE49-F238E27FC236}">
                <a16:creationId xmlns:a16="http://schemas.microsoft.com/office/drawing/2014/main" id="{662A6D18-F2C5-C2AF-7BB1-13DEA7FF75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0" y="19050"/>
            <a:ext cx="4559300" cy="683895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A9F482F4-A46A-9FF9-8112-63BF4E6758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7183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utomne, plein air, ciel, arbre&#10;&#10;Le contenu généré par l’IA peut être incorrect.">
            <a:extLst>
              <a:ext uri="{FF2B5EF4-FFF2-40B4-BE49-F238E27FC236}">
                <a16:creationId xmlns:a16="http://schemas.microsoft.com/office/drawing/2014/main" id="{3EE297F0-0EFE-C9D2-44F7-67AC4B0F8C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725" y="-12700"/>
            <a:ext cx="5153025" cy="687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059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000">
        <p14:glitter pattern="hexagon"/>
      </p:transition>
    </mc:Choice>
    <mc:Fallback xmlns="">
      <p:transition spd="slow" advTm="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ute, plein air, automne, feuillu&#10;&#10;Le contenu généré par l’IA peut être incorrect.">
            <a:extLst>
              <a:ext uri="{FF2B5EF4-FFF2-40B4-BE49-F238E27FC236}">
                <a16:creationId xmlns:a16="http://schemas.microsoft.com/office/drawing/2014/main" id="{7C8204C6-FFA0-E601-B0A5-95CD1C9F26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DBE1E324-C2BE-C5DE-528B-B0BD24E345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7236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979385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957336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automne, ciel&#10;&#10;Le contenu généré par l’IA peut être incorrect.">
            <a:extLst>
              <a:ext uri="{FF2B5EF4-FFF2-40B4-BE49-F238E27FC236}">
                <a16:creationId xmlns:a16="http://schemas.microsoft.com/office/drawing/2014/main" id="{C90444D4-B04F-7E2A-F1A3-3C38BC0392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448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000">
        <p14:glitter pattern="hexagon"/>
      </p:transition>
    </mc:Choice>
    <mc:Fallback xmlns="">
      <p:transition spd="slow" advTm="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hute, arbre, herbe&#10;&#10;Le contenu généré par l’IA peut être incorrect.">
            <a:extLst>
              <a:ext uri="{FF2B5EF4-FFF2-40B4-BE49-F238E27FC236}">
                <a16:creationId xmlns:a16="http://schemas.microsoft.com/office/drawing/2014/main" id="{0B686176-3384-4DCE-D8FB-2A4CE05F58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4654550" cy="6981825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E962F1E3-2789-B69D-3211-D218872C9F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5502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8871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utomne, plein air, lac, chute&#10;&#10;Le contenu généré par l’IA peut être incorrect.">
            <a:extLst>
              <a:ext uri="{FF2B5EF4-FFF2-40B4-BE49-F238E27FC236}">
                <a16:creationId xmlns:a16="http://schemas.microsoft.com/office/drawing/2014/main" id="{CFAA19F6-6D24-5FD5-2B54-606A75218A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C372F61A-9486-5A03-98A1-442B1DC612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5934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eau, automne&#10;&#10;Le contenu généré par l’IA peut être incorrect.">
            <a:extLst>
              <a:ext uri="{FF2B5EF4-FFF2-40B4-BE49-F238E27FC236}">
                <a16:creationId xmlns:a16="http://schemas.microsoft.com/office/drawing/2014/main" id="{07E6EFF6-0C2C-FD53-6036-C7D8133411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707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000">
        <p14:glitter pattern="hexagon"/>
      </p:transition>
    </mc:Choice>
    <mc:Fallback xmlns="">
      <p:transition spd="slow" advTm="4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159601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84805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13798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467378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ciel&#10;&#10;Le contenu généré par l’IA peut être incorrect.">
            <a:extLst>
              <a:ext uri="{FF2B5EF4-FFF2-40B4-BE49-F238E27FC236}">
                <a16:creationId xmlns:a16="http://schemas.microsoft.com/office/drawing/2014/main" id="{DD6AFC92-8865-E2AA-97C6-EC917E1B14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4550" y="-7993"/>
            <a:ext cx="4861512" cy="6799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869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000">
        <p14:glitter pattern="hexagon"/>
      </p:transition>
    </mc:Choice>
    <mc:Fallback xmlns="">
      <p:transition spd="slow" advTm="4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6105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ciel, nature&#10;&#10;Le contenu généré par l’IA peut être incorrect.">
            <a:extLst>
              <a:ext uri="{FF2B5EF4-FFF2-40B4-BE49-F238E27FC236}">
                <a16:creationId xmlns:a16="http://schemas.microsoft.com/office/drawing/2014/main" id="{095E511C-9593-E838-8C99-77F36DC53F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749" y="-23813"/>
            <a:ext cx="5553075" cy="6941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387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000">
        <p14:glitter pattern="hexagon"/>
      </p:transition>
    </mc:Choice>
    <mc:Fallback xmlns="">
      <p:transition spd="slow" advTm="4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50884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7873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57753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utomne, montagne, nuage&#10;&#10;Le contenu généré par l’IA peut être incorrect.">
            <a:extLst>
              <a:ext uri="{FF2B5EF4-FFF2-40B4-BE49-F238E27FC236}">
                <a16:creationId xmlns:a16="http://schemas.microsoft.com/office/drawing/2014/main" id="{686B0429-E281-ED1A-C3ED-111DFB3EC3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75" y="12700"/>
            <a:ext cx="5076825" cy="676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970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000">
        <p14:glitter pattern="hexagon"/>
      </p:transition>
    </mc:Choice>
    <mc:Fallback xmlns="">
      <p:transition spd="slow" advTm="4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063893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974254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nuage&#10;&#10;Le contenu généré par l’IA peut être incorrect.">
            <a:extLst>
              <a:ext uri="{FF2B5EF4-FFF2-40B4-BE49-F238E27FC236}">
                <a16:creationId xmlns:a16="http://schemas.microsoft.com/office/drawing/2014/main" id="{7326A378-765A-C31A-FB80-EDEAF29F82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270" y="1"/>
            <a:ext cx="4792980" cy="6814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944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4000">
        <p14:glitter pattern="hexagon"/>
      </p:transition>
    </mc:Choice>
    <mc:Fallback xmlns="">
      <p:transition spd="slow" advTm="4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447036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971455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560332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/>
      </p:transition>
    </mc:Choice>
    <mc:Fallback xmlns="">
      <p:transition spd="slow" advTm="4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6761592" y="5089197"/>
            <a:ext cx="2037608" cy="713343"/>
          </a:xfrm>
          <a:prstGeom prst="rect">
            <a:avLst/>
          </a:prstGeom>
          <a:noFill/>
        </p:spPr>
        <p:txBody>
          <a:bodyPr wrap="none" lIns="109632" tIns="54899" rIns="109632" bIns="54899" rtlCol="0">
            <a:spAutoFit/>
          </a:bodyPr>
          <a:lstStyle/>
          <a:p>
            <a:pPr defTabSz="993222"/>
            <a:r>
              <a:rPr lang="fr-FR" sz="3915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98227" y="5472000"/>
            <a:ext cx="1101203" cy="609546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32" tIns="54899" rIns="109632" bIns="54899" rtlCol="0" anchor="ctr"/>
          <a:lstStyle/>
          <a:p>
            <a:pPr algn="ctr" defTabSz="993222"/>
            <a:r>
              <a:rPr lang="fr-FR" sz="1376" dirty="0">
                <a:solidFill>
                  <a:srgbClr val="FF0000"/>
                </a:solidFill>
                <a:latin typeface="Rockwell" pitchFamily="18" charset="0"/>
              </a:rPr>
              <a:t>2624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985414" y="74847"/>
            <a:ext cx="4041355" cy="1315815"/>
          </a:xfrm>
          <a:prstGeom prst="rect">
            <a:avLst/>
          </a:prstGeom>
          <a:noFill/>
        </p:spPr>
        <p:txBody>
          <a:bodyPr wrap="square" lIns="109632" tIns="54899" rIns="109632" bIns="54899" rtlCol="0">
            <a:spAutoFit/>
          </a:bodyPr>
          <a:lstStyle/>
          <a:p>
            <a:pPr algn="ctr" defTabSz="993222"/>
            <a:r>
              <a:rPr lang="fr-FR" sz="3915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Musique d’automne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4345423" y="5207017"/>
            <a:ext cx="1907316" cy="713343"/>
          </a:xfrm>
          <a:prstGeom prst="rect">
            <a:avLst/>
          </a:prstGeom>
          <a:noFill/>
        </p:spPr>
        <p:txBody>
          <a:bodyPr wrap="none" lIns="109632" tIns="54899" rIns="109632" bIns="54899" rtlCol="0">
            <a:spAutoFit/>
          </a:bodyPr>
          <a:lstStyle/>
          <a:p>
            <a:pPr defTabSz="993222"/>
            <a:r>
              <a:rPr lang="fr-FR" sz="3915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444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84000" y="5994967"/>
            <a:ext cx="1584175" cy="78818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72420" y="932751"/>
            <a:ext cx="801979" cy="712202"/>
          </a:xfrm>
          <a:prstGeom prst="rect">
            <a:avLst/>
          </a:prstGeom>
        </p:spPr>
      </p:pic>
      <p:pic>
        <p:nvPicPr>
          <p:cNvPr id="13" name="Image 12" descr="a1camera-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90271" y="4403457"/>
            <a:ext cx="1966278" cy="1371479"/>
          </a:xfrm>
          <a:prstGeom prst="rect">
            <a:avLst/>
          </a:prstGeom>
        </p:spPr>
      </p:pic>
      <p:pic>
        <p:nvPicPr>
          <p:cNvPr id="1028" name="Picture 4" descr="Piano. (in Animated GIFs)">
            <a:extLst>
              <a:ext uri="{FF2B5EF4-FFF2-40B4-BE49-F238E27FC236}">
                <a16:creationId xmlns:a16="http://schemas.microsoft.com/office/drawing/2014/main" id="{8DB6AD20-B4D0-9241-5FDC-4716AADFF5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2739" y="1859375"/>
            <a:ext cx="2232404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 : coins arrondis 7">
            <a:extLst>
              <a:ext uri="{FF2B5EF4-FFF2-40B4-BE49-F238E27FC236}">
                <a16:creationId xmlns:a16="http://schemas.microsoft.com/office/drawing/2014/main" id="{89A70926-3740-F3E6-9001-111E3B34732A}"/>
              </a:ext>
            </a:extLst>
          </p:cNvPr>
          <p:cNvSpPr/>
          <p:nvPr/>
        </p:nvSpPr>
        <p:spPr>
          <a:xfrm>
            <a:off x="226645" y="6296500"/>
            <a:ext cx="1268437" cy="332509"/>
          </a:xfrm>
          <a:prstGeom prst="roundRect">
            <a:avLst/>
          </a:prstGeom>
          <a:solidFill>
            <a:schemeClr val="bg1">
              <a:lumMod val="6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>
                <a:solidFill>
                  <a:srgbClr val="FF0000"/>
                </a:solidFill>
              </a:rPr>
              <a:t>08,11,2025</a:t>
            </a:r>
          </a:p>
        </p:txBody>
      </p:sp>
    </p:spTree>
    <p:extLst>
      <p:ext uri="{BB962C8B-B14F-4D97-AF65-F5344CB8AC3E}">
        <p14:creationId xmlns:p14="http://schemas.microsoft.com/office/powerpoint/2010/main" val="30294019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5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5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5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37" presetID="16" presetClass="entr" presetSubtype="2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8" grpId="0" animBg="1"/>
    </p:bldLst>
  </p:timing>
</p:sld>
</file>

<file path=ppt/theme/theme1.xml><?xml version="1.0" encoding="utf-8"?>
<a:theme xmlns:a="http://schemas.openxmlformats.org/drawingml/2006/main" name="3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</Words>
  <Application>Microsoft Office PowerPoint</Application>
  <PresentationFormat>Affichage à l'écran (4:3)</PresentationFormat>
  <Paragraphs>12</Paragraphs>
  <Slides>48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48</vt:i4>
      </vt:variant>
    </vt:vector>
  </HeadingPairs>
  <TitlesOfParts>
    <vt:vector size="57" baseType="lpstr">
      <vt:lpstr>Arial</vt:lpstr>
      <vt:lpstr>Broadway</vt:lpstr>
      <vt:lpstr>Calibri</vt:lpstr>
      <vt:lpstr>Chiller</vt:lpstr>
      <vt:lpstr>Courgette</vt:lpstr>
      <vt:lpstr>Franklin Gothic Medium</vt:lpstr>
      <vt:lpstr>Rockwell</vt:lpstr>
      <vt:lpstr>31_Thème Office</vt:lpstr>
      <vt:lpstr>76_Thème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18</cp:revision>
  <dcterms:created xsi:type="dcterms:W3CDTF">2025-10-19T17:00:23Z</dcterms:created>
  <dcterms:modified xsi:type="dcterms:W3CDTF">2025-11-08T20:46:14Z</dcterms:modified>
</cp:coreProperties>
</file>