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 id="2147484080" r:id="rId2"/>
  </p:sldMasterIdLst>
  <p:notesMasterIdLst>
    <p:notesMasterId r:id="rId39"/>
  </p:notesMasterIdLst>
  <p:sldIdLst>
    <p:sldId id="426" r:id="rId3"/>
    <p:sldId id="464" r:id="rId4"/>
    <p:sldId id="463" r:id="rId5"/>
    <p:sldId id="465" r:id="rId6"/>
    <p:sldId id="466" r:id="rId7"/>
    <p:sldId id="467" r:id="rId8"/>
    <p:sldId id="468" r:id="rId9"/>
    <p:sldId id="469" r:id="rId10"/>
    <p:sldId id="470" r:id="rId11"/>
    <p:sldId id="471" r:id="rId12"/>
    <p:sldId id="472" r:id="rId13"/>
    <p:sldId id="473" r:id="rId14"/>
    <p:sldId id="475" r:id="rId15"/>
    <p:sldId id="476" r:id="rId16"/>
    <p:sldId id="478" r:id="rId17"/>
    <p:sldId id="477" r:id="rId18"/>
    <p:sldId id="479" r:id="rId19"/>
    <p:sldId id="480" r:id="rId20"/>
    <p:sldId id="481" r:id="rId21"/>
    <p:sldId id="483" r:id="rId22"/>
    <p:sldId id="484" r:id="rId23"/>
    <p:sldId id="485" r:id="rId24"/>
    <p:sldId id="486" r:id="rId25"/>
    <p:sldId id="488" r:id="rId26"/>
    <p:sldId id="489" r:id="rId27"/>
    <p:sldId id="490" r:id="rId28"/>
    <p:sldId id="491" r:id="rId29"/>
    <p:sldId id="492" r:id="rId30"/>
    <p:sldId id="493" r:id="rId31"/>
    <p:sldId id="494" r:id="rId32"/>
    <p:sldId id="496" r:id="rId33"/>
    <p:sldId id="497" r:id="rId34"/>
    <p:sldId id="498" r:id="rId35"/>
    <p:sldId id="499" r:id="rId36"/>
    <p:sldId id="500" r:id="rId37"/>
    <p:sldId id="390" r:id="rId38"/>
  </p:sldIdLst>
  <p:sldSz cx="7812088" cy="5761038"/>
  <p:notesSz cx="6858000" cy="9144000"/>
  <p:defaultTextStyle>
    <a:defPPr>
      <a:defRPr lang="fr-FR"/>
    </a:defPPr>
    <a:lvl1pPr marL="0" algn="l" defTabSz="980651" rtl="0" eaLnBrk="1" latinLnBrk="0" hangingPunct="1">
      <a:defRPr sz="1900" kern="1200">
        <a:solidFill>
          <a:schemeClr val="tx1"/>
        </a:solidFill>
        <a:latin typeface="+mn-lt"/>
        <a:ea typeface="+mn-ea"/>
        <a:cs typeface="+mn-cs"/>
      </a:defRPr>
    </a:lvl1pPr>
    <a:lvl2pPr marL="490331" algn="l" defTabSz="980651" rtl="0" eaLnBrk="1" latinLnBrk="0" hangingPunct="1">
      <a:defRPr sz="1900" kern="1200">
        <a:solidFill>
          <a:schemeClr val="tx1"/>
        </a:solidFill>
        <a:latin typeface="+mn-lt"/>
        <a:ea typeface="+mn-ea"/>
        <a:cs typeface="+mn-cs"/>
      </a:defRPr>
    </a:lvl2pPr>
    <a:lvl3pPr marL="980651" algn="l" defTabSz="980651" rtl="0" eaLnBrk="1" latinLnBrk="0" hangingPunct="1">
      <a:defRPr sz="1900" kern="1200">
        <a:solidFill>
          <a:schemeClr val="tx1"/>
        </a:solidFill>
        <a:latin typeface="+mn-lt"/>
        <a:ea typeface="+mn-ea"/>
        <a:cs typeface="+mn-cs"/>
      </a:defRPr>
    </a:lvl3pPr>
    <a:lvl4pPr marL="1470974" algn="l" defTabSz="980651" rtl="0" eaLnBrk="1" latinLnBrk="0" hangingPunct="1">
      <a:defRPr sz="1900" kern="1200">
        <a:solidFill>
          <a:schemeClr val="tx1"/>
        </a:solidFill>
        <a:latin typeface="+mn-lt"/>
        <a:ea typeface="+mn-ea"/>
        <a:cs typeface="+mn-cs"/>
      </a:defRPr>
    </a:lvl4pPr>
    <a:lvl5pPr marL="1961297" algn="l" defTabSz="980651" rtl="0" eaLnBrk="1" latinLnBrk="0" hangingPunct="1">
      <a:defRPr sz="1900" kern="1200">
        <a:solidFill>
          <a:schemeClr val="tx1"/>
        </a:solidFill>
        <a:latin typeface="+mn-lt"/>
        <a:ea typeface="+mn-ea"/>
        <a:cs typeface="+mn-cs"/>
      </a:defRPr>
    </a:lvl5pPr>
    <a:lvl6pPr marL="2451623" algn="l" defTabSz="980651" rtl="0" eaLnBrk="1" latinLnBrk="0" hangingPunct="1">
      <a:defRPr sz="1900" kern="1200">
        <a:solidFill>
          <a:schemeClr val="tx1"/>
        </a:solidFill>
        <a:latin typeface="+mn-lt"/>
        <a:ea typeface="+mn-ea"/>
        <a:cs typeface="+mn-cs"/>
      </a:defRPr>
    </a:lvl6pPr>
    <a:lvl7pPr marL="2941951" algn="l" defTabSz="980651" rtl="0" eaLnBrk="1" latinLnBrk="0" hangingPunct="1">
      <a:defRPr sz="1900" kern="1200">
        <a:solidFill>
          <a:schemeClr val="tx1"/>
        </a:solidFill>
        <a:latin typeface="+mn-lt"/>
        <a:ea typeface="+mn-ea"/>
        <a:cs typeface="+mn-cs"/>
      </a:defRPr>
    </a:lvl7pPr>
    <a:lvl8pPr marL="3432273" algn="l" defTabSz="980651" rtl="0" eaLnBrk="1" latinLnBrk="0" hangingPunct="1">
      <a:defRPr sz="1900" kern="1200">
        <a:solidFill>
          <a:schemeClr val="tx1"/>
        </a:solidFill>
        <a:latin typeface="+mn-lt"/>
        <a:ea typeface="+mn-ea"/>
        <a:cs typeface="+mn-cs"/>
      </a:defRPr>
    </a:lvl8pPr>
    <a:lvl9pPr marL="3922599" algn="l" defTabSz="980651" rtl="0" eaLnBrk="1" latinLnBrk="0" hangingPunct="1">
      <a:defRPr sz="1900" kern="1200">
        <a:solidFill>
          <a:schemeClr val="tx1"/>
        </a:solidFill>
        <a:latin typeface="+mn-lt"/>
        <a:ea typeface="+mn-ea"/>
        <a:cs typeface="+mn-cs"/>
      </a:defRPr>
    </a:lvl9pPr>
  </p:defaultTextStyle>
  <p:modifyVerifier cryptProviderType="rsaAES" cryptAlgorithmClass="hash" cryptAlgorithmType="typeAny" cryptAlgorithmSid="14" spinCount="100000" saltData="fVb2doqjwNvwm2MYIpbw9w==" hashData="cC/FTo0r1m5zbbHeKGvlsSbwN2epQ4WDq0VcHgTIabUaMV7lRX3vodOm6op1zbiigvD5RgiA4vyAOfz63wEahA=="/>
  <p:extLst>
    <p:ext uri="{EFAFB233-063F-42B5-8137-9DF3F51BA10A}">
      <p15:sldGuideLst xmlns:p15="http://schemas.microsoft.com/office/powerpoint/2012/main">
        <p15:guide id="1" orient="horz" pos="1815">
          <p15:clr>
            <a:srgbClr val="A4A3A4"/>
          </p15:clr>
        </p15:guide>
        <p15:guide id="2" pos="246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D43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4587" autoAdjust="0"/>
    <p:restoredTop sz="86387" autoAdjust="0"/>
  </p:normalViewPr>
  <p:slideViewPr>
    <p:cSldViewPr>
      <p:cViewPr varScale="1">
        <p:scale>
          <a:sx n="82" d="100"/>
          <a:sy n="82" d="100"/>
        </p:scale>
        <p:origin x="1368" y="67"/>
      </p:cViewPr>
      <p:guideLst>
        <p:guide orient="horz" pos="1815"/>
        <p:guide pos="2462"/>
      </p:guideLst>
    </p:cSldViewPr>
  </p:slideViewPr>
  <p:outlineViewPr>
    <p:cViewPr>
      <p:scale>
        <a:sx n="33" d="100"/>
        <a:sy n="33" d="100"/>
      </p:scale>
      <p:origin x="250" y="0"/>
    </p:cViewPr>
  </p:outlineViewPr>
  <p:notesTextViewPr>
    <p:cViewPr>
      <p:scale>
        <a:sx n="100" d="100"/>
        <a:sy n="100" d="100"/>
      </p:scale>
      <p:origin x="0" y="0"/>
    </p:cViewPr>
  </p:notesTextViewPr>
  <p:sorterViewPr>
    <p:cViewPr>
      <p:scale>
        <a:sx n="66" d="100"/>
        <a:sy n="66" d="100"/>
      </p:scale>
      <p:origin x="0" y="-352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4B0814E-820B-45B0-A404-4C981F2B1F66}" type="datetimeFigureOut">
              <a:rPr lang="fr-FR" smtClean="0"/>
              <a:pPr/>
              <a:t>06/11/2025</a:t>
            </a:fld>
            <a:endParaRPr lang="fr-FR"/>
          </a:p>
        </p:txBody>
      </p:sp>
      <p:sp>
        <p:nvSpPr>
          <p:cNvPr id="4" name="Espace réservé de l'image des diapositives 3"/>
          <p:cNvSpPr>
            <a:spLocks noGrp="1" noRot="1" noChangeAspect="1"/>
          </p:cNvSpPr>
          <p:nvPr>
            <p:ph type="sldImg" idx="2"/>
          </p:nvPr>
        </p:nvSpPr>
        <p:spPr>
          <a:xfrm>
            <a:off x="1104900" y="685800"/>
            <a:ext cx="46482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4B33B90-1CBB-4A10-A548-B8460DCC3991}"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823600" rtl="0" eaLnBrk="1" latinLnBrk="0" hangingPunct="1">
      <a:defRPr sz="1100" kern="1200">
        <a:solidFill>
          <a:schemeClr val="tx1"/>
        </a:solidFill>
        <a:latin typeface="+mn-lt"/>
        <a:ea typeface="+mn-ea"/>
        <a:cs typeface="+mn-cs"/>
      </a:defRPr>
    </a:lvl1pPr>
    <a:lvl2pPr marL="411800" algn="l" defTabSz="823600" rtl="0" eaLnBrk="1" latinLnBrk="0" hangingPunct="1">
      <a:defRPr sz="1100" kern="1200">
        <a:solidFill>
          <a:schemeClr val="tx1"/>
        </a:solidFill>
        <a:latin typeface="+mn-lt"/>
        <a:ea typeface="+mn-ea"/>
        <a:cs typeface="+mn-cs"/>
      </a:defRPr>
    </a:lvl2pPr>
    <a:lvl3pPr marL="823600" algn="l" defTabSz="823600" rtl="0" eaLnBrk="1" latinLnBrk="0" hangingPunct="1">
      <a:defRPr sz="1100" kern="1200">
        <a:solidFill>
          <a:schemeClr val="tx1"/>
        </a:solidFill>
        <a:latin typeface="+mn-lt"/>
        <a:ea typeface="+mn-ea"/>
        <a:cs typeface="+mn-cs"/>
      </a:defRPr>
    </a:lvl3pPr>
    <a:lvl4pPr marL="1235399" algn="l" defTabSz="823600" rtl="0" eaLnBrk="1" latinLnBrk="0" hangingPunct="1">
      <a:defRPr sz="1100" kern="1200">
        <a:solidFill>
          <a:schemeClr val="tx1"/>
        </a:solidFill>
        <a:latin typeface="+mn-lt"/>
        <a:ea typeface="+mn-ea"/>
        <a:cs typeface="+mn-cs"/>
      </a:defRPr>
    </a:lvl4pPr>
    <a:lvl5pPr marL="1647198" algn="l" defTabSz="823600" rtl="0" eaLnBrk="1" latinLnBrk="0" hangingPunct="1">
      <a:defRPr sz="1100" kern="1200">
        <a:solidFill>
          <a:schemeClr val="tx1"/>
        </a:solidFill>
        <a:latin typeface="+mn-lt"/>
        <a:ea typeface="+mn-ea"/>
        <a:cs typeface="+mn-cs"/>
      </a:defRPr>
    </a:lvl5pPr>
    <a:lvl6pPr marL="2058998" algn="l" defTabSz="823600" rtl="0" eaLnBrk="1" latinLnBrk="0" hangingPunct="1">
      <a:defRPr sz="1100" kern="1200">
        <a:solidFill>
          <a:schemeClr val="tx1"/>
        </a:solidFill>
        <a:latin typeface="+mn-lt"/>
        <a:ea typeface="+mn-ea"/>
        <a:cs typeface="+mn-cs"/>
      </a:defRPr>
    </a:lvl6pPr>
    <a:lvl7pPr marL="2470798" algn="l" defTabSz="823600" rtl="0" eaLnBrk="1" latinLnBrk="0" hangingPunct="1">
      <a:defRPr sz="1100" kern="1200">
        <a:solidFill>
          <a:schemeClr val="tx1"/>
        </a:solidFill>
        <a:latin typeface="+mn-lt"/>
        <a:ea typeface="+mn-ea"/>
        <a:cs typeface="+mn-cs"/>
      </a:defRPr>
    </a:lvl7pPr>
    <a:lvl8pPr marL="2882597" algn="l" defTabSz="823600" rtl="0" eaLnBrk="1" latinLnBrk="0" hangingPunct="1">
      <a:defRPr sz="1100" kern="1200">
        <a:solidFill>
          <a:schemeClr val="tx1"/>
        </a:solidFill>
        <a:latin typeface="+mn-lt"/>
        <a:ea typeface="+mn-ea"/>
        <a:cs typeface="+mn-cs"/>
      </a:defRPr>
    </a:lvl8pPr>
    <a:lvl9pPr marL="3294397" algn="l" defTabSz="823600"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104900" y="685800"/>
            <a:ext cx="464820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F4B33B90-1CBB-4A10-A548-B8460DCC3991}" type="slidenum">
              <a:rPr lang="fr-FR" smtClean="0"/>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104900" y="685800"/>
            <a:ext cx="464820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F4B33B90-1CBB-4A10-A548-B8460DCC3991}" type="slidenum">
              <a:rPr lang="fr-FR" smtClean="0"/>
              <a:pPr/>
              <a:t>3</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104900" y="685800"/>
            <a:ext cx="464820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F4B33B90-1CBB-4A10-A548-B8460DCC3991}" type="slidenum">
              <a:rPr lang="fr-FR" smtClean="0"/>
              <a:pPr/>
              <a:t>4</a:t>
            </a:fld>
            <a:endParaRPr lang="fr-FR"/>
          </a:p>
        </p:txBody>
      </p:sp>
    </p:spTree>
    <p:extLst>
      <p:ext uri="{BB962C8B-B14F-4D97-AF65-F5344CB8AC3E}">
        <p14:creationId xmlns:p14="http://schemas.microsoft.com/office/powerpoint/2010/main" val="31839950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104900" y="685800"/>
            <a:ext cx="464820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F4B33B90-1CBB-4A10-A548-B8460DCC3991}" type="slidenum">
              <a:rPr lang="fr-FR" smtClean="0"/>
              <a:pPr/>
              <a:t>5</a:t>
            </a:fld>
            <a:endParaRPr lang="fr-FR"/>
          </a:p>
        </p:txBody>
      </p:sp>
    </p:spTree>
    <p:extLst>
      <p:ext uri="{BB962C8B-B14F-4D97-AF65-F5344CB8AC3E}">
        <p14:creationId xmlns:p14="http://schemas.microsoft.com/office/powerpoint/2010/main" val="42470472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104900" y="685800"/>
            <a:ext cx="464820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F4B33B90-1CBB-4A10-A548-B8460DCC3991}" type="slidenum">
              <a:rPr lang="fr-FR" smtClean="0"/>
              <a:pPr/>
              <a:t>6</a:t>
            </a:fld>
            <a:endParaRPr lang="fr-FR"/>
          </a:p>
        </p:txBody>
      </p:sp>
    </p:spTree>
    <p:extLst>
      <p:ext uri="{BB962C8B-B14F-4D97-AF65-F5344CB8AC3E}">
        <p14:creationId xmlns:p14="http://schemas.microsoft.com/office/powerpoint/2010/main" val="9838879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F4B33B90-1CBB-4A10-A548-B8460DCC3991}" type="slidenum">
              <a:rPr lang="fr-FR" smtClean="0"/>
              <a:pPr/>
              <a:t>9</a:t>
            </a:fld>
            <a:endParaRPr lang="fr-FR"/>
          </a:p>
        </p:txBody>
      </p:sp>
    </p:spTree>
    <p:extLst>
      <p:ext uri="{BB962C8B-B14F-4D97-AF65-F5344CB8AC3E}">
        <p14:creationId xmlns:p14="http://schemas.microsoft.com/office/powerpoint/2010/main" val="30402928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585911" y="1789834"/>
            <a:ext cx="6640275" cy="1234890"/>
          </a:xfrm>
        </p:spPr>
        <p:txBody>
          <a:bodyPr/>
          <a:lstStyle/>
          <a:p>
            <a:r>
              <a:rPr lang="fr-FR"/>
              <a:t>Cliquez pour modifier le style du titre</a:t>
            </a:r>
          </a:p>
        </p:txBody>
      </p:sp>
      <p:sp>
        <p:nvSpPr>
          <p:cNvPr id="3" name="Sous-titre 2"/>
          <p:cNvSpPr>
            <a:spLocks noGrp="1"/>
          </p:cNvSpPr>
          <p:nvPr>
            <p:ph type="subTitle" idx="1"/>
          </p:nvPr>
        </p:nvSpPr>
        <p:spPr>
          <a:xfrm>
            <a:off x="1171966" y="3264589"/>
            <a:ext cx="5468461" cy="1472264"/>
          </a:xfrm>
        </p:spPr>
        <p:txBody>
          <a:bodyPr/>
          <a:lstStyle>
            <a:lvl1pPr marL="0" indent="0" algn="ctr">
              <a:buNone/>
              <a:defRPr>
                <a:solidFill>
                  <a:schemeClr val="tx1">
                    <a:tint val="75000"/>
                  </a:schemeClr>
                </a:solidFill>
              </a:defRPr>
            </a:lvl1pPr>
            <a:lvl2pPr marL="490331" indent="0" algn="ctr">
              <a:buNone/>
              <a:defRPr>
                <a:solidFill>
                  <a:schemeClr val="tx1">
                    <a:tint val="75000"/>
                  </a:schemeClr>
                </a:solidFill>
              </a:defRPr>
            </a:lvl2pPr>
            <a:lvl3pPr marL="980651" indent="0" algn="ctr">
              <a:buNone/>
              <a:defRPr>
                <a:solidFill>
                  <a:schemeClr val="tx1">
                    <a:tint val="75000"/>
                  </a:schemeClr>
                </a:solidFill>
              </a:defRPr>
            </a:lvl3pPr>
            <a:lvl4pPr marL="1470974" indent="0" algn="ctr">
              <a:buNone/>
              <a:defRPr>
                <a:solidFill>
                  <a:schemeClr val="tx1">
                    <a:tint val="75000"/>
                  </a:schemeClr>
                </a:solidFill>
              </a:defRPr>
            </a:lvl4pPr>
            <a:lvl5pPr marL="1961297" indent="0" algn="ctr">
              <a:buNone/>
              <a:defRPr>
                <a:solidFill>
                  <a:schemeClr val="tx1">
                    <a:tint val="75000"/>
                  </a:schemeClr>
                </a:solidFill>
              </a:defRPr>
            </a:lvl5pPr>
            <a:lvl6pPr marL="2451623" indent="0" algn="ctr">
              <a:buNone/>
              <a:defRPr>
                <a:solidFill>
                  <a:schemeClr val="tx1">
                    <a:tint val="75000"/>
                  </a:schemeClr>
                </a:solidFill>
              </a:defRPr>
            </a:lvl6pPr>
            <a:lvl7pPr marL="2941951" indent="0" algn="ctr">
              <a:buNone/>
              <a:defRPr>
                <a:solidFill>
                  <a:schemeClr val="tx1">
                    <a:tint val="75000"/>
                  </a:schemeClr>
                </a:solidFill>
              </a:defRPr>
            </a:lvl7pPr>
            <a:lvl8pPr marL="3432273" indent="0" algn="ctr">
              <a:buNone/>
              <a:defRPr>
                <a:solidFill>
                  <a:schemeClr val="tx1">
                    <a:tint val="75000"/>
                  </a:schemeClr>
                </a:solidFill>
              </a:defRPr>
            </a:lvl8pPr>
            <a:lvl9pPr marL="3922599"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17106" y="3702056"/>
            <a:ext cx="6640275" cy="1144206"/>
          </a:xfrm>
        </p:spPr>
        <p:txBody>
          <a:bodyPr anchor="t"/>
          <a:lstStyle>
            <a:lvl1pPr algn="l">
              <a:defRPr sz="4300" b="1" cap="all"/>
            </a:lvl1pPr>
          </a:lstStyle>
          <a:p>
            <a:r>
              <a:rPr lang="fr-FR"/>
              <a:t>Cliquez pour modifier le style du titre</a:t>
            </a:r>
          </a:p>
        </p:txBody>
      </p:sp>
      <p:sp>
        <p:nvSpPr>
          <p:cNvPr id="3" name="Espace réservé du texte 2"/>
          <p:cNvSpPr>
            <a:spLocks noGrp="1"/>
          </p:cNvSpPr>
          <p:nvPr>
            <p:ph type="body" idx="1"/>
          </p:nvPr>
        </p:nvSpPr>
        <p:spPr>
          <a:xfrm>
            <a:off x="617106" y="2441782"/>
            <a:ext cx="6640275" cy="1260227"/>
          </a:xfrm>
        </p:spPr>
        <p:txBody>
          <a:bodyPr anchor="b"/>
          <a:lstStyle>
            <a:lvl1pPr marL="0" indent="0">
              <a:buNone/>
              <a:defRPr sz="2200">
                <a:solidFill>
                  <a:schemeClr val="tx1">
                    <a:tint val="75000"/>
                  </a:schemeClr>
                </a:solidFill>
              </a:defRPr>
            </a:lvl1pPr>
            <a:lvl2pPr marL="490331" indent="0">
              <a:buNone/>
              <a:defRPr sz="1900">
                <a:solidFill>
                  <a:schemeClr val="tx1">
                    <a:tint val="75000"/>
                  </a:schemeClr>
                </a:solidFill>
              </a:defRPr>
            </a:lvl2pPr>
            <a:lvl3pPr marL="980651" indent="0">
              <a:buNone/>
              <a:defRPr sz="1700">
                <a:solidFill>
                  <a:schemeClr val="tx1">
                    <a:tint val="75000"/>
                  </a:schemeClr>
                </a:solidFill>
              </a:defRPr>
            </a:lvl3pPr>
            <a:lvl4pPr marL="1470974" indent="0">
              <a:buNone/>
              <a:defRPr sz="1500">
                <a:solidFill>
                  <a:schemeClr val="tx1">
                    <a:tint val="75000"/>
                  </a:schemeClr>
                </a:solidFill>
              </a:defRPr>
            </a:lvl4pPr>
            <a:lvl5pPr marL="1961297" indent="0">
              <a:buNone/>
              <a:defRPr sz="1500">
                <a:solidFill>
                  <a:schemeClr val="tx1">
                    <a:tint val="75000"/>
                  </a:schemeClr>
                </a:solidFill>
              </a:defRPr>
            </a:lvl5pPr>
            <a:lvl6pPr marL="2451623" indent="0">
              <a:buNone/>
              <a:defRPr sz="1500">
                <a:solidFill>
                  <a:schemeClr val="tx1">
                    <a:tint val="75000"/>
                  </a:schemeClr>
                </a:solidFill>
              </a:defRPr>
            </a:lvl6pPr>
            <a:lvl7pPr marL="2941951" indent="0">
              <a:buNone/>
              <a:defRPr sz="1500">
                <a:solidFill>
                  <a:schemeClr val="tx1">
                    <a:tint val="75000"/>
                  </a:schemeClr>
                </a:solidFill>
              </a:defRPr>
            </a:lvl7pPr>
            <a:lvl8pPr marL="3432273" indent="0">
              <a:buNone/>
              <a:defRPr sz="1500">
                <a:solidFill>
                  <a:schemeClr val="tx1">
                    <a:tint val="75000"/>
                  </a:schemeClr>
                </a:solidFill>
              </a:defRPr>
            </a:lvl8pPr>
            <a:lvl9pPr marL="3922599" indent="0">
              <a:buNone/>
              <a:defRPr sz="1500">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390722" y="1344395"/>
            <a:ext cx="3450340" cy="3802019"/>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3971152" y="1344395"/>
            <a:ext cx="3450340" cy="3802019"/>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06/11/2025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390629" y="1289576"/>
            <a:ext cx="3451696" cy="537430"/>
          </a:xfrm>
        </p:spPr>
        <p:txBody>
          <a:bodyPr anchor="b"/>
          <a:lstStyle>
            <a:lvl1pPr marL="0" indent="0">
              <a:buNone/>
              <a:defRPr sz="2600" b="1"/>
            </a:lvl1pPr>
            <a:lvl2pPr marL="490331" indent="0">
              <a:buNone/>
              <a:defRPr sz="2200" b="1"/>
            </a:lvl2pPr>
            <a:lvl3pPr marL="980651" indent="0">
              <a:buNone/>
              <a:defRPr sz="1900" b="1"/>
            </a:lvl3pPr>
            <a:lvl4pPr marL="1470974" indent="0">
              <a:buNone/>
              <a:defRPr sz="1700" b="1"/>
            </a:lvl4pPr>
            <a:lvl5pPr marL="1961297" indent="0">
              <a:buNone/>
              <a:defRPr sz="1700" b="1"/>
            </a:lvl5pPr>
            <a:lvl6pPr marL="2451623" indent="0">
              <a:buNone/>
              <a:defRPr sz="1700" b="1"/>
            </a:lvl6pPr>
            <a:lvl7pPr marL="2941951" indent="0">
              <a:buNone/>
              <a:defRPr sz="1700" b="1"/>
            </a:lvl7pPr>
            <a:lvl8pPr marL="3432273" indent="0">
              <a:buNone/>
              <a:defRPr sz="1700" b="1"/>
            </a:lvl8pPr>
            <a:lvl9pPr marL="3922599" indent="0">
              <a:buNone/>
              <a:defRPr sz="1700" b="1"/>
            </a:lvl9pPr>
          </a:lstStyle>
          <a:p>
            <a:pPr lvl="0"/>
            <a:r>
              <a:rPr lang="fr-FR"/>
              <a:t>Cliquez pour modifier les styles du texte du masque</a:t>
            </a:r>
          </a:p>
        </p:txBody>
      </p:sp>
      <p:sp>
        <p:nvSpPr>
          <p:cNvPr id="4" name="Espace réservé du contenu 3"/>
          <p:cNvSpPr>
            <a:spLocks noGrp="1"/>
          </p:cNvSpPr>
          <p:nvPr>
            <p:ph sz="half" idx="2"/>
          </p:nvPr>
        </p:nvSpPr>
        <p:spPr>
          <a:xfrm>
            <a:off x="390629" y="1827000"/>
            <a:ext cx="3451696" cy="3319264"/>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3968554" y="1289576"/>
            <a:ext cx="3453052" cy="537430"/>
          </a:xfrm>
        </p:spPr>
        <p:txBody>
          <a:bodyPr anchor="b"/>
          <a:lstStyle>
            <a:lvl1pPr marL="0" indent="0">
              <a:buNone/>
              <a:defRPr sz="2600" b="1"/>
            </a:lvl1pPr>
            <a:lvl2pPr marL="490331" indent="0">
              <a:buNone/>
              <a:defRPr sz="2200" b="1"/>
            </a:lvl2pPr>
            <a:lvl3pPr marL="980651" indent="0">
              <a:buNone/>
              <a:defRPr sz="1900" b="1"/>
            </a:lvl3pPr>
            <a:lvl4pPr marL="1470974" indent="0">
              <a:buNone/>
              <a:defRPr sz="1700" b="1"/>
            </a:lvl4pPr>
            <a:lvl5pPr marL="1961297" indent="0">
              <a:buNone/>
              <a:defRPr sz="1700" b="1"/>
            </a:lvl5pPr>
            <a:lvl6pPr marL="2451623" indent="0">
              <a:buNone/>
              <a:defRPr sz="1700" b="1"/>
            </a:lvl6pPr>
            <a:lvl7pPr marL="2941951" indent="0">
              <a:buNone/>
              <a:defRPr sz="1700" b="1"/>
            </a:lvl7pPr>
            <a:lvl8pPr marL="3432273" indent="0">
              <a:buNone/>
              <a:defRPr sz="1700" b="1"/>
            </a:lvl8pPr>
            <a:lvl9pPr marL="3922599" indent="0">
              <a:buNone/>
              <a:defRPr sz="1700" b="1"/>
            </a:lvl9pPr>
          </a:lstStyle>
          <a:p>
            <a:pPr lvl="0"/>
            <a:r>
              <a:rPr lang="fr-FR"/>
              <a:t>Cliquez pour modifier les styles du texte du masque</a:t>
            </a:r>
          </a:p>
        </p:txBody>
      </p:sp>
      <p:sp>
        <p:nvSpPr>
          <p:cNvPr id="6" name="Espace réservé du contenu 5"/>
          <p:cNvSpPr>
            <a:spLocks noGrp="1"/>
          </p:cNvSpPr>
          <p:nvPr>
            <p:ph sz="quarter" idx="4"/>
          </p:nvPr>
        </p:nvSpPr>
        <p:spPr>
          <a:xfrm>
            <a:off x="3968554" y="1827000"/>
            <a:ext cx="3453052" cy="3319264"/>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06/11/2025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06/11/2025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06/11/2025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90618" y="229555"/>
            <a:ext cx="2570122" cy="976176"/>
          </a:xfrm>
        </p:spPr>
        <p:txBody>
          <a:bodyPr anchor="b"/>
          <a:lstStyle>
            <a:lvl1pPr algn="l">
              <a:defRPr sz="2200" b="1"/>
            </a:lvl1pPr>
          </a:lstStyle>
          <a:p>
            <a:r>
              <a:rPr lang="fr-FR"/>
              <a:t>Cliquez pour modifier le style du titre</a:t>
            </a:r>
          </a:p>
        </p:txBody>
      </p:sp>
      <p:sp>
        <p:nvSpPr>
          <p:cNvPr id="3" name="Espace réservé du contenu 2"/>
          <p:cNvSpPr>
            <a:spLocks noGrp="1"/>
          </p:cNvSpPr>
          <p:nvPr>
            <p:ph idx="1"/>
          </p:nvPr>
        </p:nvSpPr>
        <p:spPr>
          <a:xfrm>
            <a:off x="3054336" y="229428"/>
            <a:ext cx="4367175" cy="4916886"/>
          </a:xfrm>
        </p:spPr>
        <p:txBody>
          <a:bodyPr/>
          <a:lstStyle>
            <a:lvl1pPr>
              <a:defRPr sz="3400"/>
            </a:lvl1pPr>
            <a:lvl2pPr>
              <a:defRPr sz="3000"/>
            </a:lvl2pPr>
            <a:lvl3pPr>
              <a:defRPr sz="2600"/>
            </a:lvl3pPr>
            <a:lvl4pPr>
              <a:defRPr sz="2200"/>
            </a:lvl4pPr>
            <a:lvl5pPr>
              <a:defRPr sz="2200"/>
            </a:lvl5pPr>
            <a:lvl6pPr>
              <a:defRPr sz="2200"/>
            </a:lvl6pPr>
            <a:lvl7pPr>
              <a:defRPr sz="2200"/>
            </a:lvl7pPr>
            <a:lvl8pPr>
              <a:defRPr sz="2200"/>
            </a:lvl8pPr>
            <a:lvl9pPr>
              <a:defRPr sz="22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390618" y="1205551"/>
            <a:ext cx="2570122" cy="3940710"/>
          </a:xfrm>
        </p:spPr>
        <p:txBody>
          <a:bodyPr/>
          <a:lstStyle>
            <a:lvl1pPr marL="0" indent="0">
              <a:buNone/>
              <a:defRPr sz="1500"/>
            </a:lvl1pPr>
            <a:lvl2pPr marL="490331" indent="0">
              <a:buNone/>
              <a:defRPr sz="1400"/>
            </a:lvl2pPr>
            <a:lvl3pPr marL="980651" indent="0">
              <a:buNone/>
              <a:defRPr sz="1100"/>
            </a:lvl3pPr>
            <a:lvl4pPr marL="1470974" indent="0">
              <a:buNone/>
              <a:defRPr sz="1000"/>
            </a:lvl4pPr>
            <a:lvl5pPr marL="1961297" indent="0">
              <a:buNone/>
              <a:defRPr sz="1000"/>
            </a:lvl5pPr>
            <a:lvl6pPr marL="2451623" indent="0">
              <a:buNone/>
              <a:defRPr sz="1000"/>
            </a:lvl6pPr>
            <a:lvl7pPr marL="2941951" indent="0">
              <a:buNone/>
              <a:defRPr sz="1000"/>
            </a:lvl7pPr>
            <a:lvl8pPr marL="3432273" indent="0">
              <a:buNone/>
              <a:defRPr sz="1000"/>
            </a:lvl8pPr>
            <a:lvl9pPr marL="3922599" indent="0">
              <a:buNone/>
              <a:defRPr sz="1000"/>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06/11/2025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531253" y="4032781"/>
            <a:ext cx="4687253" cy="476086"/>
          </a:xfrm>
        </p:spPr>
        <p:txBody>
          <a:bodyPr anchor="b"/>
          <a:lstStyle>
            <a:lvl1pPr algn="l">
              <a:defRPr sz="2200" b="1"/>
            </a:lvl1pPr>
          </a:lstStyle>
          <a:p>
            <a:r>
              <a:rPr lang="fr-FR"/>
              <a:t>Cliquez pour modifier le style du titre</a:t>
            </a:r>
          </a:p>
        </p:txBody>
      </p:sp>
      <p:sp>
        <p:nvSpPr>
          <p:cNvPr id="3" name="Espace réservé pour une image  2"/>
          <p:cNvSpPr>
            <a:spLocks noGrp="1"/>
          </p:cNvSpPr>
          <p:nvPr>
            <p:ph type="pic" idx="1"/>
          </p:nvPr>
        </p:nvSpPr>
        <p:spPr>
          <a:xfrm>
            <a:off x="1531253" y="514956"/>
            <a:ext cx="4687253" cy="3456623"/>
          </a:xfrm>
        </p:spPr>
        <p:txBody>
          <a:bodyPr/>
          <a:lstStyle>
            <a:lvl1pPr marL="0" indent="0">
              <a:buNone/>
              <a:defRPr sz="3400"/>
            </a:lvl1pPr>
            <a:lvl2pPr marL="490331" indent="0">
              <a:buNone/>
              <a:defRPr sz="3000"/>
            </a:lvl2pPr>
            <a:lvl3pPr marL="980651" indent="0">
              <a:buNone/>
              <a:defRPr sz="2600"/>
            </a:lvl3pPr>
            <a:lvl4pPr marL="1470974" indent="0">
              <a:buNone/>
              <a:defRPr sz="2200"/>
            </a:lvl4pPr>
            <a:lvl5pPr marL="1961297" indent="0">
              <a:buNone/>
              <a:defRPr sz="2200"/>
            </a:lvl5pPr>
            <a:lvl6pPr marL="2451623" indent="0">
              <a:buNone/>
              <a:defRPr sz="2200"/>
            </a:lvl6pPr>
            <a:lvl7pPr marL="2941951" indent="0">
              <a:buNone/>
              <a:defRPr sz="2200"/>
            </a:lvl7pPr>
            <a:lvl8pPr marL="3432273" indent="0">
              <a:buNone/>
              <a:defRPr sz="2200"/>
            </a:lvl8pPr>
            <a:lvl9pPr marL="3922599" indent="0">
              <a:buNone/>
              <a:defRPr sz="2200"/>
            </a:lvl9pPr>
          </a:lstStyle>
          <a:p>
            <a:endParaRPr lang="fr-FR"/>
          </a:p>
        </p:txBody>
      </p:sp>
      <p:sp>
        <p:nvSpPr>
          <p:cNvPr id="4" name="Espace réservé du texte 3"/>
          <p:cNvSpPr>
            <a:spLocks noGrp="1"/>
          </p:cNvSpPr>
          <p:nvPr>
            <p:ph type="body" sz="half" idx="2"/>
          </p:nvPr>
        </p:nvSpPr>
        <p:spPr>
          <a:xfrm>
            <a:off x="1531253" y="4508825"/>
            <a:ext cx="4687253" cy="676121"/>
          </a:xfrm>
        </p:spPr>
        <p:txBody>
          <a:bodyPr/>
          <a:lstStyle>
            <a:lvl1pPr marL="0" indent="0">
              <a:buNone/>
              <a:defRPr sz="1500"/>
            </a:lvl1pPr>
            <a:lvl2pPr marL="490331" indent="0">
              <a:buNone/>
              <a:defRPr sz="1400"/>
            </a:lvl2pPr>
            <a:lvl3pPr marL="980651" indent="0">
              <a:buNone/>
              <a:defRPr sz="1100"/>
            </a:lvl3pPr>
            <a:lvl4pPr marL="1470974" indent="0">
              <a:buNone/>
              <a:defRPr sz="1000"/>
            </a:lvl4pPr>
            <a:lvl5pPr marL="1961297" indent="0">
              <a:buNone/>
              <a:defRPr sz="1000"/>
            </a:lvl5pPr>
            <a:lvl6pPr marL="2451623" indent="0">
              <a:buNone/>
              <a:defRPr sz="1000"/>
            </a:lvl6pPr>
            <a:lvl7pPr marL="2941951" indent="0">
              <a:buNone/>
              <a:defRPr sz="1000"/>
            </a:lvl7pPr>
            <a:lvl8pPr marL="3432273" indent="0">
              <a:buNone/>
              <a:defRPr sz="1000"/>
            </a:lvl8pPr>
            <a:lvl9pPr marL="3922599" indent="0">
              <a:buNone/>
              <a:defRPr sz="1000"/>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06/11/2025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663892" y="230762"/>
            <a:ext cx="1757718" cy="4915552"/>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390627" y="230762"/>
            <a:ext cx="5142958" cy="4915552"/>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585933" y="1789677"/>
            <a:ext cx="6640275" cy="1234889"/>
          </a:xfrm>
        </p:spPr>
        <p:txBody>
          <a:bodyPr/>
          <a:lstStyle/>
          <a:p>
            <a:r>
              <a:rPr lang="fr-FR"/>
              <a:t>Cliquez pour modifier le style du titre</a:t>
            </a:r>
          </a:p>
        </p:txBody>
      </p:sp>
      <p:sp>
        <p:nvSpPr>
          <p:cNvPr id="3" name="Sous-titre 2"/>
          <p:cNvSpPr>
            <a:spLocks noGrp="1"/>
          </p:cNvSpPr>
          <p:nvPr>
            <p:ph type="subTitle" idx="1"/>
          </p:nvPr>
        </p:nvSpPr>
        <p:spPr>
          <a:xfrm>
            <a:off x="1171816" y="3264612"/>
            <a:ext cx="5468461" cy="1472265"/>
          </a:xfrm>
        </p:spPr>
        <p:txBody>
          <a:bodyPr/>
          <a:lstStyle>
            <a:lvl1pPr marL="0" indent="0" algn="ctr">
              <a:buNone/>
              <a:defRPr>
                <a:solidFill>
                  <a:schemeClr val="tx1">
                    <a:tint val="75000"/>
                  </a:schemeClr>
                </a:solidFill>
              </a:defRPr>
            </a:lvl1pPr>
            <a:lvl2pPr marL="489260" indent="0" algn="ctr">
              <a:buNone/>
              <a:defRPr>
                <a:solidFill>
                  <a:schemeClr val="tx1">
                    <a:tint val="75000"/>
                  </a:schemeClr>
                </a:solidFill>
              </a:defRPr>
            </a:lvl2pPr>
            <a:lvl3pPr marL="978518" indent="0" algn="ctr">
              <a:buNone/>
              <a:defRPr>
                <a:solidFill>
                  <a:schemeClr val="tx1">
                    <a:tint val="75000"/>
                  </a:schemeClr>
                </a:solidFill>
              </a:defRPr>
            </a:lvl3pPr>
            <a:lvl4pPr marL="1467778" indent="0" algn="ctr">
              <a:buNone/>
              <a:defRPr>
                <a:solidFill>
                  <a:schemeClr val="tx1">
                    <a:tint val="75000"/>
                  </a:schemeClr>
                </a:solidFill>
              </a:defRPr>
            </a:lvl4pPr>
            <a:lvl5pPr marL="1957037" indent="0" algn="ctr">
              <a:buNone/>
              <a:defRPr>
                <a:solidFill>
                  <a:schemeClr val="tx1">
                    <a:tint val="75000"/>
                  </a:schemeClr>
                </a:solidFill>
              </a:defRPr>
            </a:lvl5pPr>
            <a:lvl6pPr marL="2446296" indent="0" algn="ctr">
              <a:buNone/>
              <a:defRPr>
                <a:solidFill>
                  <a:schemeClr val="tx1">
                    <a:tint val="75000"/>
                  </a:schemeClr>
                </a:solidFill>
              </a:defRPr>
            </a:lvl6pPr>
            <a:lvl7pPr marL="2935555" indent="0" algn="ctr">
              <a:buNone/>
              <a:defRPr>
                <a:solidFill>
                  <a:schemeClr val="tx1">
                    <a:tint val="75000"/>
                  </a:schemeClr>
                </a:solidFill>
              </a:defRPr>
            </a:lvl7pPr>
            <a:lvl8pPr marL="3424814" indent="0" algn="ctr">
              <a:buNone/>
              <a:defRPr>
                <a:solidFill>
                  <a:schemeClr val="tx1">
                    <a:tint val="75000"/>
                  </a:schemeClr>
                </a:solidFill>
              </a:defRPr>
            </a:lvl8pPr>
            <a:lvl9pPr marL="3914073"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06/11/2025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06/11/2025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17122" y="3702021"/>
            <a:ext cx="6640275" cy="1144207"/>
          </a:xfrm>
        </p:spPr>
        <p:txBody>
          <a:bodyPr anchor="t"/>
          <a:lstStyle>
            <a:lvl1pPr algn="l">
              <a:defRPr sz="4300" b="1" cap="all"/>
            </a:lvl1pPr>
          </a:lstStyle>
          <a:p>
            <a:r>
              <a:rPr lang="fr-FR"/>
              <a:t>Cliquez pour modifier le style du titre</a:t>
            </a:r>
          </a:p>
        </p:txBody>
      </p:sp>
      <p:sp>
        <p:nvSpPr>
          <p:cNvPr id="3" name="Espace réservé du texte 2"/>
          <p:cNvSpPr>
            <a:spLocks noGrp="1"/>
          </p:cNvSpPr>
          <p:nvPr>
            <p:ph type="body" idx="1"/>
          </p:nvPr>
        </p:nvSpPr>
        <p:spPr>
          <a:xfrm>
            <a:off x="617122" y="2441793"/>
            <a:ext cx="6640275" cy="1260227"/>
          </a:xfrm>
        </p:spPr>
        <p:txBody>
          <a:bodyPr anchor="b"/>
          <a:lstStyle>
            <a:lvl1pPr marL="0" indent="0">
              <a:buNone/>
              <a:defRPr sz="2200">
                <a:solidFill>
                  <a:schemeClr val="tx1">
                    <a:tint val="75000"/>
                  </a:schemeClr>
                </a:solidFill>
              </a:defRPr>
            </a:lvl1pPr>
            <a:lvl2pPr marL="489260" indent="0">
              <a:buNone/>
              <a:defRPr sz="1900">
                <a:solidFill>
                  <a:schemeClr val="tx1">
                    <a:tint val="75000"/>
                  </a:schemeClr>
                </a:solidFill>
              </a:defRPr>
            </a:lvl2pPr>
            <a:lvl3pPr marL="978518" indent="0">
              <a:buNone/>
              <a:defRPr sz="1700">
                <a:solidFill>
                  <a:schemeClr val="tx1">
                    <a:tint val="75000"/>
                  </a:schemeClr>
                </a:solidFill>
              </a:defRPr>
            </a:lvl3pPr>
            <a:lvl4pPr marL="1467778" indent="0">
              <a:buNone/>
              <a:defRPr sz="1500">
                <a:solidFill>
                  <a:schemeClr val="tx1">
                    <a:tint val="75000"/>
                  </a:schemeClr>
                </a:solidFill>
              </a:defRPr>
            </a:lvl4pPr>
            <a:lvl5pPr marL="1957037" indent="0">
              <a:buNone/>
              <a:defRPr sz="1500">
                <a:solidFill>
                  <a:schemeClr val="tx1">
                    <a:tint val="75000"/>
                  </a:schemeClr>
                </a:solidFill>
              </a:defRPr>
            </a:lvl5pPr>
            <a:lvl6pPr marL="2446296" indent="0">
              <a:buNone/>
              <a:defRPr sz="1500">
                <a:solidFill>
                  <a:schemeClr val="tx1">
                    <a:tint val="75000"/>
                  </a:schemeClr>
                </a:solidFill>
              </a:defRPr>
            </a:lvl6pPr>
            <a:lvl7pPr marL="2935555" indent="0">
              <a:buNone/>
              <a:defRPr sz="1500">
                <a:solidFill>
                  <a:schemeClr val="tx1">
                    <a:tint val="75000"/>
                  </a:schemeClr>
                </a:solidFill>
              </a:defRPr>
            </a:lvl7pPr>
            <a:lvl8pPr marL="3424814" indent="0">
              <a:buNone/>
              <a:defRPr sz="1500">
                <a:solidFill>
                  <a:schemeClr val="tx1">
                    <a:tint val="75000"/>
                  </a:schemeClr>
                </a:solidFill>
              </a:defRPr>
            </a:lvl8pPr>
            <a:lvl9pPr marL="3914073" indent="0">
              <a:buNone/>
              <a:defRPr sz="1500">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06/11/2025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390622" y="1344266"/>
            <a:ext cx="3450340" cy="3802019"/>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3971151" y="1344266"/>
            <a:ext cx="3450340" cy="3802019"/>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06/11/2025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390622" y="1289583"/>
            <a:ext cx="3451695" cy="537430"/>
          </a:xfrm>
        </p:spPr>
        <p:txBody>
          <a:bodyPr anchor="b"/>
          <a:lstStyle>
            <a:lvl1pPr marL="0" indent="0">
              <a:buNone/>
              <a:defRPr sz="2600" b="1"/>
            </a:lvl1pPr>
            <a:lvl2pPr marL="489260" indent="0">
              <a:buNone/>
              <a:defRPr sz="2200" b="1"/>
            </a:lvl2pPr>
            <a:lvl3pPr marL="978518" indent="0">
              <a:buNone/>
              <a:defRPr sz="1900" b="1"/>
            </a:lvl3pPr>
            <a:lvl4pPr marL="1467778" indent="0">
              <a:buNone/>
              <a:defRPr sz="1700" b="1"/>
            </a:lvl4pPr>
            <a:lvl5pPr marL="1957037" indent="0">
              <a:buNone/>
              <a:defRPr sz="1700" b="1"/>
            </a:lvl5pPr>
            <a:lvl6pPr marL="2446296" indent="0">
              <a:buNone/>
              <a:defRPr sz="1700" b="1"/>
            </a:lvl6pPr>
            <a:lvl7pPr marL="2935555" indent="0">
              <a:buNone/>
              <a:defRPr sz="1700" b="1"/>
            </a:lvl7pPr>
            <a:lvl8pPr marL="3424814" indent="0">
              <a:buNone/>
              <a:defRPr sz="1700" b="1"/>
            </a:lvl8pPr>
            <a:lvl9pPr marL="3914073" indent="0">
              <a:buNone/>
              <a:defRPr sz="1700" b="1"/>
            </a:lvl9pPr>
          </a:lstStyle>
          <a:p>
            <a:pPr lvl="0"/>
            <a:r>
              <a:rPr lang="fr-FR"/>
              <a:t>Cliquez pour modifier les styles du texte du masque</a:t>
            </a:r>
          </a:p>
        </p:txBody>
      </p:sp>
      <p:sp>
        <p:nvSpPr>
          <p:cNvPr id="4" name="Espace réservé du contenu 3"/>
          <p:cNvSpPr>
            <a:spLocks noGrp="1"/>
          </p:cNvSpPr>
          <p:nvPr>
            <p:ph sz="half" idx="2"/>
          </p:nvPr>
        </p:nvSpPr>
        <p:spPr>
          <a:xfrm>
            <a:off x="390622" y="1827021"/>
            <a:ext cx="3451695" cy="3319265"/>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3968452" y="1289583"/>
            <a:ext cx="3453051" cy="537430"/>
          </a:xfrm>
        </p:spPr>
        <p:txBody>
          <a:bodyPr anchor="b"/>
          <a:lstStyle>
            <a:lvl1pPr marL="0" indent="0">
              <a:buNone/>
              <a:defRPr sz="2600" b="1"/>
            </a:lvl1pPr>
            <a:lvl2pPr marL="489260" indent="0">
              <a:buNone/>
              <a:defRPr sz="2200" b="1"/>
            </a:lvl2pPr>
            <a:lvl3pPr marL="978518" indent="0">
              <a:buNone/>
              <a:defRPr sz="1900" b="1"/>
            </a:lvl3pPr>
            <a:lvl4pPr marL="1467778" indent="0">
              <a:buNone/>
              <a:defRPr sz="1700" b="1"/>
            </a:lvl4pPr>
            <a:lvl5pPr marL="1957037" indent="0">
              <a:buNone/>
              <a:defRPr sz="1700" b="1"/>
            </a:lvl5pPr>
            <a:lvl6pPr marL="2446296" indent="0">
              <a:buNone/>
              <a:defRPr sz="1700" b="1"/>
            </a:lvl6pPr>
            <a:lvl7pPr marL="2935555" indent="0">
              <a:buNone/>
              <a:defRPr sz="1700" b="1"/>
            </a:lvl7pPr>
            <a:lvl8pPr marL="3424814" indent="0">
              <a:buNone/>
              <a:defRPr sz="1700" b="1"/>
            </a:lvl8pPr>
            <a:lvl9pPr marL="3914073" indent="0">
              <a:buNone/>
              <a:defRPr sz="1700" b="1"/>
            </a:lvl9pPr>
          </a:lstStyle>
          <a:p>
            <a:pPr lvl="0"/>
            <a:r>
              <a:rPr lang="fr-FR"/>
              <a:t>Cliquez pour modifier les styles du texte du masque</a:t>
            </a:r>
          </a:p>
        </p:txBody>
      </p:sp>
      <p:sp>
        <p:nvSpPr>
          <p:cNvPr id="6" name="Espace réservé du contenu 5"/>
          <p:cNvSpPr>
            <a:spLocks noGrp="1"/>
          </p:cNvSpPr>
          <p:nvPr>
            <p:ph sz="quarter" idx="4"/>
          </p:nvPr>
        </p:nvSpPr>
        <p:spPr>
          <a:xfrm>
            <a:off x="3968452" y="1827021"/>
            <a:ext cx="3453051" cy="3319265"/>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06/11/2025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06/11/2025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06/11/2025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90632" y="229396"/>
            <a:ext cx="2570123" cy="976176"/>
          </a:xfrm>
        </p:spPr>
        <p:txBody>
          <a:bodyPr anchor="b"/>
          <a:lstStyle>
            <a:lvl1pPr algn="l">
              <a:defRPr sz="2200" b="1"/>
            </a:lvl1pPr>
          </a:lstStyle>
          <a:p>
            <a:r>
              <a:rPr lang="fr-FR"/>
              <a:t>Cliquez pour modifier le style du titre</a:t>
            </a:r>
          </a:p>
        </p:txBody>
      </p:sp>
      <p:sp>
        <p:nvSpPr>
          <p:cNvPr id="3" name="Espace réservé du contenu 2"/>
          <p:cNvSpPr>
            <a:spLocks noGrp="1"/>
          </p:cNvSpPr>
          <p:nvPr>
            <p:ph idx="1"/>
          </p:nvPr>
        </p:nvSpPr>
        <p:spPr>
          <a:xfrm>
            <a:off x="3054328" y="229379"/>
            <a:ext cx="4367175" cy="4916886"/>
          </a:xfrm>
        </p:spPr>
        <p:txBody>
          <a:bodyPr/>
          <a:lstStyle>
            <a:lvl1pPr>
              <a:defRPr sz="3400"/>
            </a:lvl1pPr>
            <a:lvl2pPr>
              <a:defRPr sz="3000"/>
            </a:lvl2pPr>
            <a:lvl3pPr>
              <a:defRPr sz="2600"/>
            </a:lvl3pPr>
            <a:lvl4pPr>
              <a:defRPr sz="2200"/>
            </a:lvl4pPr>
            <a:lvl5pPr>
              <a:defRPr sz="2200"/>
            </a:lvl5pPr>
            <a:lvl6pPr>
              <a:defRPr sz="2200"/>
            </a:lvl6pPr>
            <a:lvl7pPr>
              <a:defRPr sz="2200"/>
            </a:lvl7pPr>
            <a:lvl8pPr>
              <a:defRPr sz="2200"/>
            </a:lvl8pPr>
            <a:lvl9pPr>
              <a:defRPr sz="22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390632" y="1205568"/>
            <a:ext cx="2570123" cy="3940710"/>
          </a:xfrm>
        </p:spPr>
        <p:txBody>
          <a:bodyPr/>
          <a:lstStyle>
            <a:lvl1pPr marL="0" indent="0">
              <a:buNone/>
              <a:defRPr sz="1500"/>
            </a:lvl1pPr>
            <a:lvl2pPr marL="489260" indent="0">
              <a:buNone/>
              <a:defRPr sz="1300"/>
            </a:lvl2pPr>
            <a:lvl3pPr marL="978518" indent="0">
              <a:buNone/>
              <a:defRPr sz="1100"/>
            </a:lvl3pPr>
            <a:lvl4pPr marL="1467778" indent="0">
              <a:buNone/>
              <a:defRPr sz="1000"/>
            </a:lvl4pPr>
            <a:lvl5pPr marL="1957037" indent="0">
              <a:buNone/>
              <a:defRPr sz="1000"/>
            </a:lvl5pPr>
            <a:lvl6pPr marL="2446296" indent="0">
              <a:buNone/>
              <a:defRPr sz="1000"/>
            </a:lvl6pPr>
            <a:lvl7pPr marL="2935555" indent="0">
              <a:buNone/>
              <a:defRPr sz="1000"/>
            </a:lvl7pPr>
            <a:lvl8pPr marL="3424814" indent="0">
              <a:buNone/>
              <a:defRPr sz="1000"/>
            </a:lvl8pPr>
            <a:lvl9pPr marL="3914073" indent="0">
              <a:buNone/>
              <a:defRPr sz="1000"/>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06/11/2025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531243" y="4032730"/>
            <a:ext cx="4687253" cy="476087"/>
          </a:xfrm>
        </p:spPr>
        <p:txBody>
          <a:bodyPr anchor="b"/>
          <a:lstStyle>
            <a:lvl1pPr algn="l">
              <a:defRPr sz="2200" b="1"/>
            </a:lvl1pPr>
          </a:lstStyle>
          <a:p>
            <a:r>
              <a:rPr lang="fr-FR"/>
              <a:t>Cliquez pour modifier le style du titre</a:t>
            </a:r>
          </a:p>
        </p:txBody>
      </p:sp>
      <p:sp>
        <p:nvSpPr>
          <p:cNvPr id="3" name="Espace réservé pour une image  2"/>
          <p:cNvSpPr>
            <a:spLocks noGrp="1"/>
          </p:cNvSpPr>
          <p:nvPr>
            <p:ph type="pic" idx="1"/>
          </p:nvPr>
        </p:nvSpPr>
        <p:spPr>
          <a:xfrm>
            <a:off x="1531243" y="514786"/>
            <a:ext cx="4687253" cy="3456623"/>
          </a:xfrm>
        </p:spPr>
        <p:txBody>
          <a:bodyPr/>
          <a:lstStyle>
            <a:lvl1pPr marL="0" indent="0">
              <a:buNone/>
              <a:defRPr sz="3400"/>
            </a:lvl1pPr>
            <a:lvl2pPr marL="489260" indent="0">
              <a:buNone/>
              <a:defRPr sz="3000"/>
            </a:lvl2pPr>
            <a:lvl3pPr marL="978518" indent="0">
              <a:buNone/>
              <a:defRPr sz="2600"/>
            </a:lvl3pPr>
            <a:lvl4pPr marL="1467778" indent="0">
              <a:buNone/>
              <a:defRPr sz="2200"/>
            </a:lvl4pPr>
            <a:lvl5pPr marL="1957037" indent="0">
              <a:buNone/>
              <a:defRPr sz="2200"/>
            </a:lvl5pPr>
            <a:lvl6pPr marL="2446296" indent="0">
              <a:buNone/>
              <a:defRPr sz="2200"/>
            </a:lvl6pPr>
            <a:lvl7pPr marL="2935555" indent="0">
              <a:buNone/>
              <a:defRPr sz="2200"/>
            </a:lvl7pPr>
            <a:lvl8pPr marL="3424814" indent="0">
              <a:buNone/>
              <a:defRPr sz="2200"/>
            </a:lvl8pPr>
            <a:lvl9pPr marL="3914073" indent="0">
              <a:buNone/>
              <a:defRPr sz="2200"/>
            </a:lvl9pPr>
          </a:lstStyle>
          <a:p>
            <a:endParaRPr lang="fr-FR"/>
          </a:p>
        </p:txBody>
      </p:sp>
      <p:sp>
        <p:nvSpPr>
          <p:cNvPr id="4" name="Espace réservé du texte 3"/>
          <p:cNvSpPr>
            <a:spLocks noGrp="1"/>
          </p:cNvSpPr>
          <p:nvPr>
            <p:ph type="body" sz="half" idx="2"/>
          </p:nvPr>
        </p:nvSpPr>
        <p:spPr>
          <a:xfrm>
            <a:off x="1531243" y="4508817"/>
            <a:ext cx="4687253" cy="676121"/>
          </a:xfrm>
        </p:spPr>
        <p:txBody>
          <a:bodyPr/>
          <a:lstStyle>
            <a:lvl1pPr marL="0" indent="0">
              <a:buNone/>
              <a:defRPr sz="1500"/>
            </a:lvl1pPr>
            <a:lvl2pPr marL="489260" indent="0">
              <a:buNone/>
              <a:defRPr sz="1300"/>
            </a:lvl2pPr>
            <a:lvl3pPr marL="978518" indent="0">
              <a:buNone/>
              <a:defRPr sz="1100"/>
            </a:lvl3pPr>
            <a:lvl4pPr marL="1467778" indent="0">
              <a:buNone/>
              <a:defRPr sz="1000"/>
            </a:lvl4pPr>
            <a:lvl5pPr marL="1957037" indent="0">
              <a:buNone/>
              <a:defRPr sz="1000"/>
            </a:lvl5pPr>
            <a:lvl6pPr marL="2446296" indent="0">
              <a:buNone/>
              <a:defRPr sz="1000"/>
            </a:lvl6pPr>
            <a:lvl7pPr marL="2935555" indent="0">
              <a:buNone/>
              <a:defRPr sz="1000"/>
            </a:lvl7pPr>
            <a:lvl8pPr marL="3424814" indent="0">
              <a:buNone/>
              <a:defRPr sz="1000"/>
            </a:lvl8pPr>
            <a:lvl9pPr marL="3914073" indent="0">
              <a:buNone/>
              <a:defRPr sz="1000"/>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06/11/2025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06/11/2025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663765" y="230713"/>
            <a:ext cx="1757719" cy="4915552"/>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390622" y="230713"/>
            <a:ext cx="5142958" cy="4915552"/>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06/11/2025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390638" y="230885"/>
            <a:ext cx="7030880" cy="960174"/>
          </a:xfrm>
          <a:prstGeom prst="rect">
            <a:avLst/>
          </a:prstGeom>
        </p:spPr>
        <p:txBody>
          <a:bodyPr vert="horz" lIns="98064" tIns="49028" rIns="98064" bIns="49028" rtlCol="0" anchor="ctr">
            <a:normAutofit/>
          </a:bodyPr>
          <a:lstStyle/>
          <a:p>
            <a:r>
              <a:rPr lang="fr-FR"/>
              <a:t>Cliquez pour modifier le style du titre</a:t>
            </a:r>
          </a:p>
        </p:txBody>
      </p:sp>
      <p:sp>
        <p:nvSpPr>
          <p:cNvPr id="3" name="Espace réservé du texte 2"/>
          <p:cNvSpPr>
            <a:spLocks noGrp="1"/>
          </p:cNvSpPr>
          <p:nvPr>
            <p:ph type="body" idx="1"/>
          </p:nvPr>
        </p:nvSpPr>
        <p:spPr>
          <a:xfrm>
            <a:off x="390638" y="1344395"/>
            <a:ext cx="7030880" cy="3802019"/>
          </a:xfrm>
          <a:prstGeom prst="rect">
            <a:avLst/>
          </a:prstGeom>
        </p:spPr>
        <p:txBody>
          <a:bodyPr vert="horz" lIns="98064" tIns="49028" rIns="98064" bIns="49028"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390737" y="5339683"/>
            <a:ext cx="1822820" cy="306722"/>
          </a:xfrm>
          <a:prstGeom prst="rect">
            <a:avLst/>
          </a:prstGeom>
        </p:spPr>
        <p:txBody>
          <a:bodyPr vert="horz" lIns="98064" tIns="49028" rIns="98064" bIns="49028" rtlCol="0" anchor="ctr"/>
          <a:lstStyle>
            <a:lvl1pPr algn="l">
              <a:defRPr sz="1400">
                <a:solidFill>
                  <a:schemeClr val="tx1">
                    <a:tint val="75000"/>
                  </a:schemeClr>
                </a:solidFill>
              </a:defRPr>
            </a:lvl1pPr>
          </a:lstStyle>
          <a:p>
            <a:fld id="{FA0B38D7-1DE5-41DE-8B65-024289CA27F3}" type="datetimeFigureOut">
              <a:rPr lang="fr-FR" smtClean="0">
                <a:solidFill>
                  <a:prstClr val="black">
                    <a:tint val="75000"/>
                  </a:prstClr>
                </a:solidFill>
              </a:rPr>
              <a:pPr/>
              <a:t>06/11/2025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669264" y="5339683"/>
            <a:ext cx="2473828" cy="306722"/>
          </a:xfrm>
          <a:prstGeom prst="rect">
            <a:avLst/>
          </a:prstGeom>
        </p:spPr>
        <p:txBody>
          <a:bodyPr vert="horz" lIns="98064" tIns="49028" rIns="98064" bIns="49028" rtlCol="0" anchor="ctr"/>
          <a:lstStyle>
            <a:lvl1pPr algn="ctr">
              <a:defRPr sz="14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5598798" y="5339683"/>
            <a:ext cx="1822820" cy="306722"/>
          </a:xfrm>
          <a:prstGeom prst="rect">
            <a:avLst/>
          </a:prstGeom>
        </p:spPr>
        <p:txBody>
          <a:bodyPr vert="horz" lIns="98064" tIns="49028" rIns="98064" bIns="49028" rtlCol="0" anchor="ctr"/>
          <a:lstStyle>
            <a:lvl1pPr algn="r">
              <a:defRPr sz="14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xStyles>
    <p:titleStyle>
      <a:lvl1pPr algn="ctr" defTabSz="980651" rtl="0" eaLnBrk="1" latinLnBrk="0" hangingPunct="1">
        <a:spcBef>
          <a:spcPct val="0"/>
        </a:spcBef>
        <a:buNone/>
        <a:defRPr sz="4800" kern="1200">
          <a:solidFill>
            <a:schemeClr val="tx1"/>
          </a:solidFill>
          <a:latin typeface="+mj-lt"/>
          <a:ea typeface="+mj-ea"/>
          <a:cs typeface="+mj-cs"/>
        </a:defRPr>
      </a:lvl1pPr>
    </p:titleStyle>
    <p:bodyStyle>
      <a:lvl1pPr marL="367753" indent="-367753" algn="l" defTabSz="980651" rtl="0" eaLnBrk="1" latinLnBrk="0" hangingPunct="1">
        <a:spcBef>
          <a:spcPct val="20000"/>
        </a:spcBef>
        <a:buFont typeface="Arial" pitchFamily="34" charset="0"/>
        <a:buChar char="•"/>
        <a:defRPr sz="3400" kern="1200">
          <a:solidFill>
            <a:schemeClr val="tx1"/>
          </a:solidFill>
          <a:latin typeface="+mn-lt"/>
          <a:ea typeface="+mn-ea"/>
          <a:cs typeface="+mn-cs"/>
        </a:defRPr>
      </a:lvl1pPr>
      <a:lvl2pPr marL="796777" indent="-306455" algn="l" defTabSz="980651" rtl="0" eaLnBrk="1" latinLnBrk="0" hangingPunct="1">
        <a:spcBef>
          <a:spcPct val="20000"/>
        </a:spcBef>
        <a:buFont typeface="Arial" pitchFamily="34" charset="0"/>
        <a:buChar char="–"/>
        <a:defRPr sz="3000" kern="1200">
          <a:solidFill>
            <a:schemeClr val="tx1"/>
          </a:solidFill>
          <a:latin typeface="+mn-lt"/>
          <a:ea typeface="+mn-ea"/>
          <a:cs typeface="+mn-cs"/>
        </a:defRPr>
      </a:lvl2pPr>
      <a:lvl3pPr marL="1225810" indent="-245171" algn="l" defTabSz="980651" rtl="0" eaLnBrk="1" latinLnBrk="0" hangingPunct="1">
        <a:spcBef>
          <a:spcPct val="20000"/>
        </a:spcBef>
        <a:buFont typeface="Arial" pitchFamily="34" charset="0"/>
        <a:buChar char="•"/>
        <a:defRPr sz="2600" kern="1200">
          <a:solidFill>
            <a:schemeClr val="tx1"/>
          </a:solidFill>
          <a:latin typeface="+mn-lt"/>
          <a:ea typeface="+mn-ea"/>
          <a:cs typeface="+mn-cs"/>
        </a:defRPr>
      </a:lvl3pPr>
      <a:lvl4pPr marL="1716136"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4pPr>
      <a:lvl5pPr marL="2206461"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5pPr>
      <a:lvl6pPr marL="2696795"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6pPr>
      <a:lvl7pPr marL="3187112"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7pPr>
      <a:lvl8pPr marL="3677436"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8pPr>
      <a:lvl9pPr marL="4167761"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fr-FR"/>
      </a:defPPr>
      <a:lvl1pPr marL="0" algn="l" defTabSz="980651" rtl="0" eaLnBrk="1" latinLnBrk="0" hangingPunct="1">
        <a:defRPr sz="1900" kern="1200">
          <a:solidFill>
            <a:schemeClr val="tx1"/>
          </a:solidFill>
          <a:latin typeface="+mn-lt"/>
          <a:ea typeface="+mn-ea"/>
          <a:cs typeface="+mn-cs"/>
        </a:defRPr>
      </a:lvl1pPr>
      <a:lvl2pPr marL="490331" algn="l" defTabSz="980651" rtl="0" eaLnBrk="1" latinLnBrk="0" hangingPunct="1">
        <a:defRPr sz="1900" kern="1200">
          <a:solidFill>
            <a:schemeClr val="tx1"/>
          </a:solidFill>
          <a:latin typeface="+mn-lt"/>
          <a:ea typeface="+mn-ea"/>
          <a:cs typeface="+mn-cs"/>
        </a:defRPr>
      </a:lvl2pPr>
      <a:lvl3pPr marL="980651" algn="l" defTabSz="980651" rtl="0" eaLnBrk="1" latinLnBrk="0" hangingPunct="1">
        <a:defRPr sz="1900" kern="1200">
          <a:solidFill>
            <a:schemeClr val="tx1"/>
          </a:solidFill>
          <a:latin typeface="+mn-lt"/>
          <a:ea typeface="+mn-ea"/>
          <a:cs typeface="+mn-cs"/>
        </a:defRPr>
      </a:lvl3pPr>
      <a:lvl4pPr marL="1470974" algn="l" defTabSz="980651" rtl="0" eaLnBrk="1" latinLnBrk="0" hangingPunct="1">
        <a:defRPr sz="1900" kern="1200">
          <a:solidFill>
            <a:schemeClr val="tx1"/>
          </a:solidFill>
          <a:latin typeface="+mn-lt"/>
          <a:ea typeface="+mn-ea"/>
          <a:cs typeface="+mn-cs"/>
        </a:defRPr>
      </a:lvl4pPr>
      <a:lvl5pPr marL="1961297" algn="l" defTabSz="980651" rtl="0" eaLnBrk="1" latinLnBrk="0" hangingPunct="1">
        <a:defRPr sz="1900" kern="1200">
          <a:solidFill>
            <a:schemeClr val="tx1"/>
          </a:solidFill>
          <a:latin typeface="+mn-lt"/>
          <a:ea typeface="+mn-ea"/>
          <a:cs typeface="+mn-cs"/>
        </a:defRPr>
      </a:lvl5pPr>
      <a:lvl6pPr marL="2451623" algn="l" defTabSz="980651" rtl="0" eaLnBrk="1" latinLnBrk="0" hangingPunct="1">
        <a:defRPr sz="1900" kern="1200">
          <a:solidFill>
            <a:schemeClr val="tx1"/>
          </a:solidFill>
          <a:latin typeface="+mn-lt"/>
          <a:ea typeface="+mn-ea"/>
          <a:cs typeface="+mn-cs"/>
        </a:defRPr>
      </a:lvl6pPr>
      <a:lvl7pPr marL="2941951" algn="l" defTabSz="980651" rtl="0" eaLnBrk="1" latinLnBrk="0" hangingPunct="1">
        <a:defRPr sz="1900" kern="1200">
          <a:solidFill>
            <a:schemeClr val="tx1"/>
          </a:solidFill>
          <a:latin typeface="+mn-lt"/>
          <a:ea typeface="+mn-ea"/>
          <a:cs typeface="+mn-cs"/>
        </a:defRPr>
      </a:lvl7pPr>
      <a:lvl8pPr marL="3432273" algn="l" defTabSz="980651" rtl="0" eaLnBrk="1" latinLnBrk="0" hangingPunct="1">
        <a:defRPr sz="1900" kern="1200">
          <a:solidFill>
            <a:schemeClr val="tx1"/>
          </a:solidFill>
          <a:latin typeface="+mn-lt"/>
          <a:ea typeface="+mn-ea"/>
          <a:cs typeface="+mn-cs"/>
        </a:defRPr>
      </a:lvl8pPr>
      <a:lvl9pPr marL="3922599" algn="l" defTabSz="980651" rtl="0" eaLnBrk="1" latinLnBrk="0" hangingPunct="1">
        <a:defRPr sz="19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390614" y="230732"/>
            <a:ext cx="7030880" cy="960173"/>
          </a:xfrm>
          <a:prstGeom prst="rect">
            <a:avLst/>
          </a:prstGeom>
        </p:spPr>
        <p:txBody>
          <a:bodyPr vert="horz" lIns="97852" tIns="48925" rIns="97852" bIns="48925" rtlCol="0" anchor="ctr">
            <a:normAutofit/>
          </a:bodyPr>
          <a:lstStyle/>
          <a:p>
            <a:r>
              <a:rPr lang="fr-FR"/>
              <a:t>Cliquez pour modifier le style du titre</a:t>
            </a:r>
          </a:p>
        </p:txBody>
      </p:sp>
      <p:sp>
        <p:nvSpPr>
          <p:cNvPr id="3" name="Espace réservé du texte 2"/>
          <p:cNvSpPr>
            <a:spLocks noGrp="1"/>
          </p:cNvSpPr>
          <p:nvPr>
            <p:ph type="body" idx="1"/>
          </p:nvPr>
        </p:nvSpPr>
        <p:spPr>
          <a:xfrm>
            <a:off x="390614" y="1344266"/>
            <a:ext cx="7030880" cy="3802019"/>
          </a:xfrm>
          <a:prstGeom prst="rect">
            <a:avLst/>
          </a:prstGeom>
        </p:spPr>
        <p:txBody>
          <a:bodyPr vert="horz" lIns="97852" tIns="48925" rIns="97852" bIns="48925"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390622" y="5339641"/>
            <a:ext cx="1822820" cy="306722"/>
          </a:xfrm>
          <a:prstGeom prst="rect">
            <a:avLst/>
          </a:prstGeom>
        </p:spPr>
        <p:txBody>
          <a:bodyPr vert="horz" lIns="97852" tIns="48925" rIns="97852" bIns="48925" rtlCol="0" anchor="ctr"/>
          <a:lstStyle>
            <a:lvl1pPr algn="l" defTabSz="978518">
              <a:defRPr sz="1300">
                <a:solidFill>
                  <a:schemeClr val="tx1">
                    <a:tint val="75000"/>
                  </a:schemeClr>
                </a:solidFill>
              </a:defRPr>
            </a:lvl1pPr>
          </a:lstStyle>
          <a:p>
            <a:fld id="{0B1522B7-8342-4AA7-9877-C4ACC596860F}" type="datetimeFigureOut">
              <a:rPr lang="fr-FR" smtClean="0">
                <a:solidFill>
                  <a:prstClr val="black">
                    <a:tint val="75000"/>
                  </a:prstClr>
                </a:solidFill>
              </a:rPr>
              <a:pPr/>
              <a:t>06/11/2025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669149" y="5339641"/>
            <a:ext cx="2473828" cy="306722"/>
          </a:xfrm>
          <a:prstGeom prst="rect">
            <a:avLst/>
          </a:prstGeom>
        </p:spPr>
        <p:txBody>
          <a:bodyPr vert="horz" lIns="97852" tIns="48925" rIns="97852" bIns="48925" rtlCol="0" anchor="ctr"/>
          <a:lstStyle>
            <a:lvl1pPr algn="ctr" defTabSz="978518">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5598680" y="5339641"/>
            <a:ext cx="1822820" cy="306722"/>
          </a:xfrm>
          <a:prstGeom prst="rect">
            <a:avLst/>
          </a:prstGeom>
        </p:spPr>
        <p:txBody>
          <a:bodyPr vert="horz" lIns="97852" tIns="48925" rIns="97852" bIns="48925" rtlCol="0" anchor="ctr"/>
          <a:lstStyle>
            <a:lvl1pPr algn="r" defTabSz="978518">
              <a:defRPr sz="1300">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081" r:id="rId1"/>
    <p:sldLayoutId id="2147484082" r:id="rId2"/>
    <p:sldLayoutId id="2147484083" r:id="rId3"/>
    <p:sldLayoutId id="2147484084" r:id="rId4"/>
    <p:sldLayoutId id="2147484085" r:id="rId5"/>
    <p:sldLayoutId id="2147484086" r:id="rId6"/>
    <p:sldLayoutId id="2147484087" r:id="rId7"/>
    <p:sldLayoutId id="2147484088" r:id="rId8"/>
    <p:sldLayoutId id="2147484089" r:id="rId9"/>
    <p:sldLayoutId id="2147484090" r:id="rId10"/>
    <p:sldLayoutId id="2147484091" r:id="rId11"/>
  </p:sldLayoutIdLst>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xStyles>
    <p:titleStyle>
      <a:lvl1pPr algn="ctr" defTabSz="978518" rtl="0" eaLnBrk="1" latinLnBrk="0" hangingPunct="1">
        <a:spcBef>
          <a:spcPct val="0"/>
        </a:spcBef>
        <a:buNone/>
        <a:defRPr sz="4700" kern="1200">
          <a:solidFill>
            <a:schemeClr val="tx1"/>
          </a:solidFill>
          <a:latin typeface="+mj-lt"/>
          <a:ea typeface="+mj-ea"/>
          <a:cs typeface="+mj-cs"/>
        </a:defRPr>
      </a:lvl1pPr>
    </p:titleStyle>
    <p:bodyStyle>
      <a:lvl1pPr marL="366944" indent="-366944" algn="l" defTabSz="978518" rtl="0" eaLnBrk="1" latinLnBrk="0" hangingPunct="1">
        <a:spcBef>
          <a:spcPct val="20000"/>
        </a:spcBef>
        <a:buFont typeface="Arial" pitchFamily="34" charset="0"/>
        <a:buChar char="•"/>
        <a:defRPr sz="3400" kern="1200">
          <a:solidFill>
            <a:schemeClr val="tx1"/>
          </a:solidFill>
          <a:latin typeface="+mn-lt"/>
          <a:ea typeface="+mn-ea"/>
          <a:cs typeface="+mn-cs"/>
        </a:defRPr>
      </a:lvl1pPr>
      <a:lvl2pPr marL="795046" indent="-305787" algn="l" defTabSz="978518" rtl="0" eaLnBrk="1" latinLnBrk="0" hangingPunct="1">
        <a:spcBef>
          <a:spcPct val="20000"/>
        </a:spcBef>
        <a:buFont typeface="Arial" pitchFamily="34" charset="0"/>
        <a:buChar char="–"/>
        <a:defRPr sz="3000" kern="1200">
          <a:solidFill>
            <a:schemeClr val="tx1"/>
          </a:solidFill>
          <a:latin typeface="+mn-lt"/>
          <a:ea typeface="+mn-ea"/>
          <a:cs typeface="+mn-cs"/>
        </a:defRPr>
      </a:lvl2pPr>
      <a:lvl3pPr marL="1223148" indent="-244629" algn="l" defTabSz="978518" rtl="0" eaLnBrk="1" latinLnBrk="0" hangingPunct="1">
        <a:spcBef>
          <a:spcPct val="20000"/>
        </a:spcBef>
        <a:buFont typeface="Arial" pitchFamily="34" charset="0"/>
        <a:buChar char="•"/>
        <a:defRPr sz="2600" kern="1200">
          <a:solidFill>
            <a:schemeClr val="tx1"/>
          </a:solidFill>
          <a:latin typeface="+mn-lt"/>
          <a:ea typeface="+mn-ea"/>
          <a:cs typeface="+mn-cs"/>
        </a:defRPr>
      </a:lvl3pPr>
      <a:lvl4pPr marL="1712407"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4pPr>
      <a:lvl5pPr marL="2201666"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5pPr>
      <a:lvl6pPr marL="2690925"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6pPr>
      <a:lvl7pPr marL="3180185"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7pPr>
      <a:lvl8pPr marL="3669444"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8pPr>
      <a:lvl9pPr marL="4158702"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fr-FR"/>
      </a:defPPr>
      <a:lvl1pPr marL="0" algn="l" defTabSz="978518" rtl="0" eaLnBrk="1" latinLnBrk="0" hangingPunct="1">
        <a:defRPr sz="1900" kern="1200">
          <a:solidFill>
            <a:schemeClr val="tx1"/>
          </a:solidFill>
          <a:latin typeface="+mn-lt"/>
          <a:ea typeface="+mn-ea"/>
          <a:cs typeface="+mn-cs"/>
        </a:defRPr>
      </a:lvl1pPr>
      <a:lvl2pPr marL="489260" algn="l" defTabSz="978518" rtl="0" eaLnBrk="1" latinLnBrk="0" hangingPunct="1">
        <a:defRPr sz="1900" kern="1200">
          <a:solidFill>
            <a:schemeClr val="tx1"/>
          </a:solidFill>
          <a:latin typeface="+mn-lt"/>
          <a:ea typeface="+mn-ea"/>
          <a:cs typeface="+mn-cs"/>
        </a:defRPr>
      </a:lvl2pPr>
      <a:lvl3pPr marL="978518" algn="l" defTabSz="978518" rtl="0" eaLnBrk="1" latinLnBrk="0" hangingPunct="1">
        <a:defRPr sz="1900" kern="1200">
          <a:solidFill>
            <a:schemeClr val="tx1"/>
          </a:solidFill>
          <a:latin typeface="+mn-lt"/>
          <a:ea typeface="+mn-ea"/>
          <a:cs typeface="+mn-cs"/>
        </a:defRPr>
      </a:lvl3pPr>
      <a:lvl4pPr marL="1467778" algn="l" defTabSz="978518" rtl="0" eaLnBrk="1" latinLnBrk="0" hangingPunct="1">
        <a:defRPr sz="1900" kern="1200">
          <a:solidFill>
            <a:schemeClr val="tx1"/>
          </a:solidFill>
          <a:latin typeface="+mn-lt"/>
          <a:ea typeface="+mn-ea"/>
          <a:cs typeface="+mn-cs"/>
        </a:defRPr>
      </a:lvl4pPr>
      <a:lvl5pPr marL="1957037" algn="l" defTabSz="978518" rtl="0" eaLnBrk="1" latinLnBrk="0" hangingPunct="1">
        <a:defRPr sz="1900" kern="1200">
          <a:solidFill>
            <a:schemeClr val="tx1"/>
          </a:solidFill>
          <a:latin typeface="+mn-lt"/>
          <a:ea typeface="+mn-ea"/>
          <a:cs typeface="+mn-cs"/>
        </a:defRPr>
      </a:lvl5pPr>
      <a:lvl6pPr marL="2446296" algn="l" defTabSz="978518" rtl="0" eaLnBrk="1" latinLnBrk="0" hangingPunct="1">
        <a:defRPr sz="1900" kern="1200">
          <a:solidFill>
            <a:schemeClr val="tx1"/>
          </a:solidFill>
          <a:latin typeface="+mn-lt"/>
          <a:ea typeface="+mn-ea"/>
          <a:cs typeface="+mn-cs"/>
        </a:defRPr>
      </a:lvl6pPr>
      <a:lvl7pPr marL="2935555" algn="l" defTabSz="978518" rtl="0" eaLnBrk="1" latinLnBrk="0" hangingPunct="1">
        <a:defRPr sz="1900" kern="1200">
          <a:solidFill>
            <a:schemeClr val="tx1"/>
          </a:solidFill>
          <a:latin typeface="+mn-lt"/>
          <a:ea typeface="+mn-ea"/>
          <a:cs typeface="+mn-cs"/>
        </a:defRPr>
      </a:lvl7pPr>
      <a:lvl8pPr marL="3424814" algn="l" defTabSz="978518" rtl="0" eaLnBrk="1" latinLnBrk="0" hangingPunct="1">
        <a:defRPr sz="1900" kern="1200">
          <a:solidFill>
            <a:schemeClr val="tx1"/>
          </a:solidFill>
          <a:latin typeface="+mn-lt"/>
          <a:ea typeface="+mn-ea"/>
          <a:cs typeface="+mn-cs"/>
        </a:defRPr>
      </a:lvl8pPr>
      <a:lvl9pPr marL="3914073" algn="l" defTabSz="978518"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3.gif"/><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39.gif"/><Relationship Id="rId7" Type="http://schemas.openxmlformats.org/officeDocument/2006/relationships/image" Target="../media/image43.png"/><Relationship Id="rId2" Type="http://schemas.openxmlformats.org/officeDocument/2006/relationships/image" Target="../media/image38.jpeg"/><Relationship Id="rId1" Type="http://schemas.openxmlformats.org/officeDocument/2006/relationships/slideLayout" Target="../slideLayouts/slideLayout18.xml"/><Relationship Id="rId6" Type="http://schemas.openxmlformats.org/officeDocument/2006/relationships/image" Target="../media/image42.jpg"/><Relationship Id="rId5" Type="http://schemas.openxmlformats.org/officeDocument/2006/relationships/image" Target="../media/image41.gif"/><Relationship Id="rId4" Type="http://schemas.openxmlformats.org/officeDocument/2006/relationships/image" Target="../media/image40.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5" cstate="print">
            <a:lum/>
          </a:blip>
          <a:srcRect/>
          <a:stretch>
            <a:fillRect/>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60000">
            <a:off x="2519066" y="485108"/>
            <a:ext cx="3641692" cy="3135479"/>
          </a:xfrm>
          <a:prstGeom prst="rect">
            <a:avLst/>
          </a:prstGeom>
          <a:noFill/>
        </p:spPr>
        <p:txBody>
          <a:bodyPr wrap="none" lIns="82235" tIns="41117" rIns="82235" bIns="41117" rtlCol="0">
            <a:prstTxWarp prst="textArchUpPour">
              <a:avLst/>
            </a:prstTxWarp>
            <a:spAutoFit/>
          </a:bodyPr>
          <a:lstStyle/>
          <a:p>
            <a:r>
              <a:rPr lang="fr-FR" sz="7900" dirty="0">
                <a:ln w="508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p>
        </p:txBody>
      </p:sp>
      <p:sp>
        <p:nvSpPr>
          <p:cNvPr id="3" name="ZoneTexte 2"/>
          <p:cNvSpPr txBox="1">
            <a:spLocks noChangeAspect="1"/>
          </p:cNvSpPr>
          <p:nvPr/>
        </p:nvSpPr>
        <p:spPr>
          <a:xfrm rot="21600000">
            <a:off x="1" y="3888002"/>
            <a:ext cx="7812088" cy="880893"/>
          </a:xfrm>
          <a:prstGeom prst="rect">
            <a:avLst/>
          </a:prstGeom>
          <a:noFill/>
        </p:spPr>
        <p:txBody>
          <a:bodyPr wrap="none" lIns="82235" tIns="41117" rIns="82235" bIns="41117" rtlCol="0">
            <a:prstTxWarp prst="textPlain">
              <a:avLst/>
            </a:prstTxWarp>
            <a:spAutoFit/>
          </a:bodyPr>
          <a:lstStyle/>
          <a:p>
            <a:pPr algn="ctr"/>
            <a:r>
              <a:rPr lang="fr-FR" sz="5300" dirty="0">
                <a:ln w="63500">
                  <a:solidFill>
                    <a:prstClr val="black"/>
                  </a:solidFill>
                </a:ln>
                <a:gradFill>
                  <a:gsLst>
                    <a:gs pos="0">
                      <a:srgbClr val="FF3399"/>
                    </a:gs>
                    <a:gs pos="25000">
                      <a:srgbClr val="FF6633"/>
                    </a:gs>
                    <a:gs pos="50000">
                      <a:srgbClr val="FFFF00"/>
                    </a:gs>
                    <a:gs pos="75000">
                      <a:srgbClr val="01A78F"/>
                    </a:gs>
                    <a:gs pos="100000">
                      <a:srgbClr val="3366FF"/>
                    </a:gs>
                  </a:gsLst>
                  <a:lin ang="5400000" scaled="0"/>
                </a:gradFill>
                <a:latin typeface="Broadway" pitchFamily="82" charset="0"/>
              </a:rPr>
              <a:t>  </a:t>
            </a:r>
            <a:r>
              <a:rPr lang="fr-FR" sz="7900" dirty="0">
                <a:ln w="38100">
                  <a:solidFill>
                    <a:prstClr val="black"/>
                  </a:solidFill>
                </a:ln>
                <a:gradFill>
                  <a:gsLst>
                    <a:gs pos="0">
                      <a:srgbClr val="FF3399"/>
                    </a:gs>
                    <a:gs pos="25000">
                      <a:srgbClr val="FF6633"/>
                    </a:gs>
                    <a:gs pos="50000">
                      <a:srgbClr val="FFFF00"/>
                    </a:gs>
                    <a:gs pos="75000">
                      <a:srgbClr val="F79646"/>
                    </a:gs>
                    <a:gs pos="100000">
                      <a:srgbClr val="F79646">
                        <a:lumMod val="75000"/>
                      </a:srgbClr>
                    </a:gs>
                  </a:gsLst>
                  <a:lin ang="5400000" scaled="0"/>
                </a:gradFill>
                <a:latin typeface="Broadway" pitchFamily="82" charset="0"/>
              </a:rPr>
              <a:t>Au cœur de Barr </a:t>
            </a:r>
            <a:endParaRPr lang="fr-FR" sz="5300" dirty="0">
              <a:ln w="38100">
                <a:solidFill>
                  <a:prstClr val="black"/>
                </a:solidFill>
              </a:ln>
              <a:gradFill>
                <a:gsLst>
                  <a:gs pos="0">
                    <a:srgbClr val="FF3399"/>
                  </a:gs>
                  <a:gs pos="25000">
                    <a:srgbClr val="FF6633"/>
                  </a:gs>
                  <a:gs pos="50000">
                    <a:srgbClr val="FFFF00"/>
                  </a:gs>
                  <a:gs pos="75000">
                    <a:srgbClr val="F79646"/>
                  </a:gs>
                  <a:gs pos="100000">
                    <a:srgbClr val="F79646">
                      <a:lumMod val="75000"/>
                    </a:srgbClr>
                  </a:gs>
                </a:gsLst>
                <a:lin ang="5400000" scaled="0"/>
              </a:gradFill>
              <a:latin typeface="Broadway" pitchFamily="82" charset="0"/>
            </a:endParaRPr>
          </a:p>
        </p:txBody>
      </p:sp>
      <p:sp>
        <p:nvSpPr>
          <p:cNvPr id="4" name="Rectangle 3"/>
          <p:cNvSpPr/>
          <p:nvPr/>
        </p:nvSpPr>
        <p:spPr>
          <a:xfrm>
            <a:off x="92255" y="0"/>
            <a:ext cx="2214993" cy="2788504"/>
          </a:xfrm>
          <a:prstGeom prst="rect">
            <a:avLst/>
          </a:prstGeom>
        </p:spPr>
        <p:txBody>
          <a:bodyPr wrap="square" lIns="109772" tIns="54888" rIns="109772" bIns="54888">
            <a:spAutoFit/>
          </a:bodyPr>
          <a:lstStyle/>
          <a:p>
            <a:pPr algn="ctr"/>
            <a:r>
              <a:rPr lang="fr-FR" sz="2900" b="1" dirty="0">
                <a:solidFill>
                  <a:schemeClr val="bg1"/>
                </a:solidFill>
                <a:latin typeface="Chiller" pitchFamily="82" charset="0"/>
              </a:rPr>
              <a:t>Il y a tant d’histoires à écrire dans une seule image que chacun y invente la sienne</a:t>
            </a:r>
          </a:p>
        </p:txBody>
      </p:sp>
      <p:sp>
        <p:nvSpPr>
          <p:cNvPr id="5" name="ZoneTexte 4"/>
          <p:cNvSpPr txBox="1"/>
          <p:nvPr/>
        </p:nvSpPr>
        <p:spPr>
          <a:xfrm>
            <a:off x="154019" y="2844000"/>
            <a:ext cx="2067135" cy="1098700"/>
          </a:xfrm>
          <a:prstGeom prst="rect">
            <a:avLst/>
          </a:prstGeom>
          <a:noFill/>
        </p:spPr>
        <p:txBody>
          <a:bodyPr wrap="square" lIns="82235" tIns="41117" rIns="82235" bIns="41117" rtlCol="0">
            <a:spAutoFit/>
          </a:bodyPr>
          <a:lstStyle/>
          <a:p>
            <a:pPr algn="ctr"/>
            <a:r>
              <a:rPr lang="fr-FR" sz="1600" b="1" dirty="0">
                <a:ln w="1905">
                  <a:noFill/>
                </a:ln>
                <a:latin typeface="Courgette" pitchFamily="2" charset="0"/>
              </a:rPr>
              <a:t>Photos  prises par </a:t>
            </a:r>
          </a:p>
          <a:p>
            <a:pPr algn="ctr"/>
            <a:r>
              <a:rPr lang="fr-FR" sz="1600" b="1" dirty="0">
                <a:ln w="1905">
                  <a:noFill/>
                </a:ln>
                <a:latin typeface="Courgette" pitchFamily="2" charset="0"/>
              </a:rPr>
              <a:t>un randonneur  </a:t>
            </a:r>
          </a:p>
          <a:p>
            <a:pPr algn="ctr"/>
            <a:r>
              <a:rPr lang="fr-FR" sz="1600" b="1" dirty="0">
                <a:ln w="1905">
                  <a:noFill/>
                </a:ln>
                <a:latin typeface="Courgette" pitchFamily="2" charset="0"/>
              </a:rPr>
              <a:t> pour  le  plaisir </a:t>
            </a:r>
          </a:p>
          <a:p>
            <a:pPr algn="ctr"/>
            <a:r>
              <a:rPr lang="fr-FR" sz="1600" b="1" dirty="0">
                <a:ln w="1905">
                  <a:noFill/>
                </a:ln>
                <a:latin typeface="Courgette" pitchFamily="2" charset="0"/>
              </a:rPr>
              <a:t> du  partage</a:t>
            </a:r>
            <a:r>
              <a:rPr lang="fr-FR" sz="1300" b="1" dirty="0">
                <a:ln w="1905">
                  <a:noFill/>
                </a:ln>
                <a:latin typeface="Courgette" pitchFamily="2" charset="0"/>
              </a:rPr>
              <a:t>  </a:t>
            </a:r>
          </a:p>
        </p:txBody>
      </p:sp>
      <p:pic>
        <p:nvPicPr>
          <p:cNvPr id="11" name="Image 10" descr="ar-logo.png"/>
          <p:cNvPicPr>
            <a:picLocks noChangeAspect="1"/>
          </p:cNvPicPr>
          <p:nvPr/>
        </p:nvPicPr>
        <p:blipFill>
          <a:blip r:embed="rId6" cstate="print"/>
          <a:stretch>
            <a:fillRect/>
          </a:stretch>
        </p:blipFill>
        <p:spPr>
          <a:xfrm>
            <a:off x="6580696" y="60638"/>
            <a:ext cx="1160047" cy="757972"/>
          </a:xfrm>
          <a:prstGeom prst="rect">
            <a:avLst/>
          </a:prstGeom>
        </p:spPr>
      </p:pic>
      <p:pic>
        <p:nvPicPr>
          <p:cNvPr id="12" name="Image 11" descr="0a0000004 souris-non.gif"/>
          <p:cNvPicPr>
            <a:picLocks noChangeAspect="1"/>
          </p:cNvPicPr>
          <p:nvPr/>
        </p:nvPicPr>
        <p:blipFill>
          <a:blip r:embed="rId7" cstate="print"/>
          <a:stretch>
            <a:fillRect/>
          </a:stretch>
        </p:blipFill>
        <p:spPr>
          <a:xfrm>
            <a:off x="3598503" y="1910211"/>
            <a:ext cx="1035819" cy="1212755"/>
          </a:xfrm>
          <a:prstGeom prst="rect">
            <a:avLst/>
          </a:prstGeom>
        </p:spPr>
      </p:pic>
      <p:sp>
        <p:nvSpPr>
          <p:cNvPr id="13" name="Rectangle 12"/>
          <p:cNvSpPr/>
          <p:nvPr/>
        </p:nvSpPr>
        <p:spPr>
          <a:xfrm>
            <a:off x="1" y="4716000"/>
            <a:ext cx="7812088" cy="1015663"/>
          </a:xfrm>
          <a:prstGeom prst="rect">
            <a:avLst/>
          </a:prstGeom>
        </p:spPr>
        <p:txBody>
          <a:bodyPr wrap="square">
            <a:spAutoFit/>
          </a:bodyPr>
          <a:lstStyle/>
          <a:p>
            <a:pPr algn="ctr"/>
            <a:r>
              <a:rPr lang="fr-FR" sz="6000" dirty="0">
                <a:ln w="38100">
                  <a:solidFill>
                    <a:srgbClr val="FF0000"/>
                  </a:solidFill>
                </a:ln>
                <a:solidFill>
                  <a:schemeClr val="accent3">
                    <a:lumMod val="20000"/>
                    <a:lumOff val="80000"/>
                  </a:schemeClr>
                </a:solidFill>
                <a:latin typeface="Broadway" pitchFamily="82" charset="0"/>
              </a:rPr>
              <a:t>KIENTZVILLE</a:t>
            </a:r>
            <a:endParaRPr lang="fr-FR" sz="6000" dirty="0">
              <a:ln w="38100">
                <a:solidFill>
                  <a:srgbClr val="FF0000"/>
                </a:solidFill>
              </a:ln>
              <a:solidFill>
                <a:schemeClr val="accent3">
                  <a:lumMod val="20000"/>
                  <a:lumOff val="80000"/>
                </a:schemeClr>
              </a:solidFill>
            </a:endParaRPr>
          </a:p>
        </p:txBody>
      </p:sp>
      <p:pic>
        <p:nvPicPr>
          <p:cNvPr id="6" name="Sean Gaskell West African Kora14">
            <a:hlinkClick r:id="" action="ppaction://media"/>
            <a:extLst>
              <a:ext uri="{FF2B5EF4-FFF2-40B4-BE49-F238E27FC236}">
                <a16:creationId xmlns:a16="http://schemas.microsoft.com/office/drawing/2014/main" id="{D050B07D-E44F-5C81-086D-ED1686B418CC}"/>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2578076" y="2681553"/>
            <a:ext cx="487362" cy="487362"/>
          </a:xfrm>
          <a:prstGeom prst="rect">
            <a:avLst/>
          </a:prstGeom>
        </p:spPr>
      </p:pic>
      <p:sp>
        <p:nvSpPr>
          <p:cNvPr id="7" name="Rectangle 6">
            <a:extLst>
              <a:ext uri="{FF2B5EF4-FFF2-40B4-BE49-F238E27FC236}">
                <a16:creationId xmlns:a16="http://schemas.microsoft.com/office/drawing/2014/main" id="{5997A93C-2182-A8C8-E344-54E2FDBDD7A6}"/>
              </a:ext>
            </a:extLst>
          </p:cNvPr>
          <p:cNvSpPr/>
          <p:nvPr/>
        </p:nvSpPr>
        <p:spPr>
          <a:xfrm>
            <a:off x="6015623" y="2673580"/>
            <a:ext cx="1794403" cy="898772"/>
          </a:xfrm>
          <a:prstGeom prst="rect">
            <a:avLst/>
          </a:prstGeom>
          <a:noFill/>
        </p:spPr>
        <p:txBody>
          <a:bodyPr wrap="none" lIns="82360" tIns="41180" rIns="82360" bIns="41180">
            <a:spAutoFit/>
          </a:bodyPr>
          <a:lstStyle/>
          <a:p>
            <a:r>
              <a:rPr lang="fr-FR" sz="5300" dirty="0">
                <a:ln w="31750">
                  <a:solidFill>
                    <a:prstClr val="black"/>
                  </a:solidFill>
                </a:ln>
                <a:solidFill>
                  <a:srgbClr val="FFFF00"/>
                </a:solidFill>
                <a:latin typeface="Broadway" pitchFamily="82" charset="0"/>
              </a:rPr>
              <a:t>34/1</a:t>
            </a:r>
            <a:endParaRPr lang="fr-FR" dirty="0">
              <a:ln w="31750">
                <a:solidFill>
                  <a:prstClr val="black"/>
                </a:solidFill>
              </a:ln>
              <a:solidFill>
                <a:srgbClr val="FFFF00"/>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28000">
        <p:random/>
      </p:transition>
    </mc:Choice>
    <mc:Fallback xmlns="">
      <p:transition spd="slow" advTm="28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2000"/>
                                  </p:stCondLst>
                                  <p:childTnLst>
                                    <p:cmd type="call" cmd="playFrom(0.0)">
                                      <p:cBhvr>
                                        <p:cTn id="6" dur="1" fill="hold"/>
                                        <p:tgtEl>
                                          <p:spTgt spid="6"/>
                                        </p:tgtEl>
                                      </p:cBhvr>
                                    </p:cmd>
                                  </p:childTnLst>
                                </p:cTn>
                              </p:par>
                            </p:childTnLst>
                          </p:cTn>
                        </p:par>
                        <p:par>
                          <p:cTn id="7" fill="hold">
                            <p:stCondLst>
                              <p:cond delay="200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5800"/>
                            </p:stCondLst>
                            <p:childTnLst>
                              <p:par>
                                <p:cTn id="16" presetID="7" presetClass="entr" presetSubtype="2" fill="hold" nodeType="afterEffect">
                                  <p:stCondLst>
                                    <p:cond delay="2000"/>
                                  </p:stCondLst>
                                  <p:iterate type="lt">
                                    <p:tmPct val="0"/>
                                  </p:iterate>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1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20" fill="hold">
                            <p:stCondLst>
                              <p:cond delay="8800"/>
                            </p:stCondLst>
                            <p:childTnLst>
                              <p:par>
                                <p:cTn id="21" presetID="40" presetClass="entr" presetSubtype="0" fill="hold" nodeType="afterEffect">
                                  <p:stCondLst>
                                    <p:cond delay="2000"/>
                                  </p:stCondLst>
                                  <p:iterate type="lt">
                                    <p:tmPct val="10000"/>
                                  </p:iterate>
                                  <p:childTnLst>
                                    <p:set>
                                      <p:cBhvr>
                                        <p:cTn id="22" dur="1" fill="hold">
                                          <p:stCondLst>
                                            <p:cond delay="0"/>
                                          </p:stCondLst>
                                        </p:cTn>
                                        <p:tgtEl>
                                          <p:spTgt spid="13">
                                            <p:txEl>
                                              <p:pRg st="0" end="0"/>
                                            </p:txEl>
                                          </p:spTgt>
                                        </p:tgtEl>
                                        <p:attrNameLst>
                                          <p:attrName>style.visibility</p:attrName>
                                        </p:attrNameLst>
                                      </p:cBhvr>
                                      <p:to>
                                        <p:strVal val="visible"/>
                                      </p:to>
                                    </p:set>
                                    <p:animEffect transition="in" filter="fade">
                                      <p:cBhvr>
                                        <p:cTn id="23" dur="1000"/>
                                        <p:tgtEl>
                                          <p:spTgt spid="13">
                                            <p:txEl>
                                              <p:pRg st="0" end="0"/>
                                            </p:txEl>
                                          </p:spTgt>
                                        </p:tgtEl>
                                      </p:cBhvr>
                                    </p:animEffect>
                                    <p:anim calcmode="lin" valueType="num">
                                      <p:cBhvr>
                                        <p:cTn id="24" dur="1000" fill="hold"/>
                                        <p:tgtEl>
                                          <p:spTgt spid="13">
                                            <p:txEl>
                                              <p:pRg st="0" end="0"/>
                                            </p:txEl>
                                          </p:spTgt>
                                        </p:tgtEl>
                                        <p:attrNameLst>
                                          <p:attrName>ppt_x</p:attrName>
                                        </p:attrNameLst>
                                      </p:cBhvr>
                                      <p:tavLst>
                                        <p:tav tm="0">
                                          <p:val>
                                            <p:strVal val="#ppt_x-.1"/>
                                          </p:val>
                                        </p:tav>
                                        <p:tav tm="100000">
                                          <p:val>
                                            <p:strVal val="#ppt_x"/>
                                          </p:val>
                                        </p:tav>
                                      </p:tavLst>
                                    </p:anim>
                                    <p:anim calcmode="lin" valueType="num">
                                      <p:cBhvr>
                                        <p:cTn id="25" dur="1000" fill="hold"/>
                                        <p:tgtEl>
                                          <p:spTgt spid="13">
                                            <p:txEl>
                                              <p:pRg st="0" end="0"/>
                                            </p:txEl>
                                          </p:spTgt>
                                        </p:tgtEl>
                                        <p:attrNameLst>
                                          <p:attrName>ppt_y</p:attrName>
                                        </p:attrNameLst>
                                      </p:cBhvr>
                                      <p:tavLst>
                                        <p:tav tm="0">
                                          <p:val>
                                            <p:strVal val="#ppt_y"/>
                                          </p:val>
                                        </p:tav>
                                        <p:tav tm="100000">
                                          <p:val>
                                            <p:strVal val="#ppt_y"/>
                                          </p:val>
                                        </p:tav>
                                      </p:tavLst>
                                    </p:anim>
                                  </p:childTnLst>
                                </p:cTn>
                              </p:par>
                            </p:childTnLst>
                          </p:cTn>
                        </p:par>
                        <p:par>
                          <p:cTn id="26" fill="hold">
                            <p:stCondLst>
                              <p:cond delay="12800"/>
                            </p:stCondLst>
                            <p:childTnLst>
                              <p:par>
                                <p:cTn id="27" presetID="8" presetClass="entr" presetSubtype="16" fill="hold" grpId="0" nodeType="afterEffect">
                                  <p:stCondLst>
                                    <p:cond delay="2000"/>
                                  </p:stCondLst>
                                  <p:childTnLst>
                                    <p:set>
                                      <p:cBhvr>
                                        <p:cTn id="28" dur="1" fill="hold">
                                          <p:stCondLst>
                                            <p:cond delay="0"/>
                                          </p:stCondLst>
                                        </p:cTn>
                                        <p:tgtEl>
                                          <p:spTgt spid="4"/>
                                        </p:tgtEl>
                                        <p:attrNameLst>
                                          <p:attrName>style.visibility</p:attrName>
                                        </p:attrNameLst>
                                      </p:cBhvr>
                                      <p:to>
                                        <p:strVal val="visible"/>
                                      </p:to>
                                    </p:set>
                                    <p:animEffect transition="in" filter="diamond(in)">
                                      <p:cBhvr>
                                        <p:cTn id="29" dur="2000"/>
                                        <p:tgtEl>
                                          <p:spTgt spid="4"/>
                                        </p:tgtEl>
                                      </p:cBhvr>
                                    </p:animEffect>
                                  </p:childTnLst>
                                </p:cTn>
                              </p:par>
                            </p:childTnLst>
                          </p:cTn>
                        </p:par>
                        <p:par>
                          <p:cTn id="30" fill="hold">
                            <p:stCondLst>
                              <p:cond delay="16800"/>
                            </p:stCondLst>
                            <p:childTnLst>
                              <p:par>
                                <p:cTn id="31" presetID="24" presetClass="entr" presetSubtype="0" fill="hold" grpId="0" nodeType="afterEffect">
                                  <p:stCondLst>
                                    <p:cond delay="2000"/>
                                  </p:stCondLst>
                                  <p:childTnLst>
                                    <p:set>
                                      <p:cBhvr>
                                        <p:cTn id="32" dur="1" fill="hold">
                                          <p:stCondLst>
                                            <p:cond delay="0"/>
                                          </p:stCondLst>
                                        </p:cTn>
                                        <p:tgtEl>
                                          <p:spTgt spid="5"/>
                                        </p:tgtEl>
                                        <p:attrNameLst>
                                          <p:attrName>style.visibility</p:attrName>
                                        </p:attrNameLst>
                                      </p:cBhvr>
                                      <p:to>
                                        <p:strVal val="visible"/>
                                      </p:to>
                                    </p:set>
                                    <p:anim to="" calcmode="lin" valueType="num">
                                      <p:cBhvr>
                                        <p:cTn id="33" dur="1" fill="hold"/>
                                        <p:tgtEl>
                                          <p:spTgt spid="5"/>
                                        </p:tgtEl>
                                        <p:attrNameLst>
                                          <p:attrName/>
                                        </p:attrNameLst>
                                      </p:cBhvr>
                                    </p:anim>
                                  </p:childTnLst>
                                </p:cTn>
                              </p:par>
                            </p:childTnLst>
                          </p:cTn>
                        </p:par>
                        <p:par>
                          <p:cTn id="34" fill="hold">
                            <p:stCondLst>
                              <p:cond delay="18800"/>
                            </p:stCondLst>
                            <p:childTnLst>
                              <p:par>
                                <p:cTn id="35" presetID="24" presetClass="entr" presetSubtype="0" fill="hold" nodeType="afterEffect">
                                  <p:stCondLst>
                                    <p:cond delay="2000"/>
                                  </p:stCondLst>
                                  <p:childTnLst>
                                    <p:set>
                                      <p:cBhvr>
                                        <p:cTn id="36" dur="1" fill="hold">
                                          <p:stCondLst>
                                            <p:cond delay="0"/>
                                          </p:stCondLst>
                                        </p:cTn>
                                        <p:tgtEl>
                                          <p:spTgt spid="12"/>
                                        </p:tgtEl>
                                        <p:attrNameLst>
                                          <p:attrName>style.visibility</p:attrName>
                                        </p:attrNameLst>
                                      </p:cBhvr>
                                      <p:to>
                                        <p:strVal val="visible"/>
                                      </p:to>
                                    </p:set>
                                    <p:anim to="" calcmode="lin" valueType="num">
                                      <p:cBhvr>
                                        <p:cTn id="37" dur="1" fill="hold"/>
                                        <p:tgtEl>
                                          <p:spTgt spid="12"/>
                                        </p:tgtEl>
                                        <p:attrNameLst>
                                          <p:attrName/>
                                        </p:attrNameLst>
                                      </p:cBhvr>
                                    </p:anim>
                                  </p:childTnLst>
                                </p:cTn>
                              </p:par>
                            </p:childTnLst>
                          </p:cTn>
                        </p:par>
                        <p:par>
                          <p:cTn id="38" fill="hold">
                            <p:stCondLst>
                              <p:cond delay="20800"/>
                            </p:stCondLst>
                            <p:childTnLst>
                              <p:par>
                                <p:cTn id="39" presetID="7" presetClass="entr" presetSubtype="8" fill="hold" grpId="0" nodeType="afterEffect">
                                  <p:stCondLst>
                                    <p:cond delay="200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1000" fill="hold"/>
                                        <p:tgtEl>
                                          <p:spTgt spid="7"/>
                                        </p:tgtEl>
                                        <p:attrNameLst>
                                          <p:attrName>ppt_x</p:attrName>
                                        </p:attrNameLst>
                                      </p:cBhvr>
                                      <p:tavLst>
                                        <p:tav tm="0">
                                          <p:val>
                                            <p:strVal val="0-#ppt_w/2"/>
                                          </p:val>
                                        </p:tav>
                                        <p:tav tm="100000">
                                          <p:val>
                                            <p:strVal val="#ppt_x"/>
                                          </p:val>
                                        </p:tav>
                                      </p:tavLst>
                                    </p:anim>
                                    <p:anim calcmode="lin" valueType="num">
                                      <p:cBhvr additive="base">
                                        <p:cTn id="4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100000" numSld="999" showWhenStopped="0">
                <p:cTn id="43" repeatCount="indefinite" fill="remove" display="0">
                  <p:stCondLst>
                    <p:cond delay="indefinite"/>
                  </p:stCondLst>
                  <p:endCondLst>
                    <p:cond evt="onStopAudio" delay="0">
                      <p:tgtEl>
                        <p:sldTgt/>
                      </p:tgtEl>
                    </p:cond>
                  </p:endCondLst>
                </p:cTn>
                <p:tgtEl>
                  <p:spTgt spid="6"/>
                </p:tgtEl>
              </p:cMediaNode>
            </p:audio>
          </p:childTnLst>
        </p:cTn>
      </p:par>
    </p:tnLst>
    <p:bldLst>
      <p:bldP spid="2" grpId="0"/>
      <p:bldP spid="4" grpId="0"/>
      <p:bldP spid="5"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840563"/>
            <a:ext cx="7812088" cy="4524315"/>
          </a:xfrm>
          <a:prstGeom prst="rect">
            <a:avLst/>
          </a:prstGeom>
        </p:spPr>
        <p:txBody>
          <a:bodyPr wrap="square">
            <a:spAutoFit/>
          </a:bodyPr>
          <a:lstStyle/>
          <a:p>
            <a:pPr algn="ctr"/>
            <a:r>
              <a:rPr lang="fr-FR" sz="2400" dirty="0">
                <a:solidFill>
                  <a:schemeClr val="bg1"/>
                </a:solidFill>
              </a:rPr>
              <a:t>est un village faisant partie de la commune de Scherwiller.</a:t>
            </a:r>
          </a:p>
          <a:p>
            <a:pPr algn="ctr"/>
            <a:endParaRPr lang="fr-FR" sz="2400" dirty="0">
              <a:solidFill>
                <a:schemeClr val="bg1"/>
              </a:solidFill>
            </a:endParaRPr>
          </a:p>
          <a:p>
            <a:pPr algn="ctr"/>
            <a:r>
              <a:rPr lang="fr-FR" sz="2400" dirty="0">
                <a:solidFill>
                  <a:schemeClr val="bg1"/>
                </a:solidFill>
              </a:rPr>
              <a:t>Le village est construit en 1947 par un industriel du textile, Robert </a:t>
            </a:r>
            <a:r>
              <a:rPr lang="fr-FR" sz="2400" dirty="0" err="1">
                <a:solidFill>
                  <a:schemeClr val="bg1"/>
                </a:solidFill>
              </a:rPr>
              <a:t>Kientz</a:t>
            </a:r>
            <a:r>
              <a:rPr lang="fr-FR" sz="2400" dirty="0">
                <a:solidFill>
                  <a:schemeClr val="bg1"/>
                </a:solidFill>
              </a:rPr>
              <a:t>, pour y loger ses ouvriers. Il fait appel à l'architecte Charles-Gustave </a:t>
            </a:r>
            <a:r>
              <a:rPr lang="fr-FR" sz="2400" dirty="0" err="1">
                <a:solidFill>
                  <a:schemeClr val="bg1"/>
                </a:solidFill>
              </a:rPr>
              <a:t>Stoskopf</a:t>
            </a:r>
            <a:r>
              <a:rPr lang="fr-FR" sz="2400" dirty="0">
                <a:solidFill>
                  <a:schemeClr val="bg1"/>
                </a:solidFill>
              </a:rPr>
              <a:t>, qui supervise le transfert de chalets en bois depuis Baden-Baden, au titre de dommage de guerre. Le village est souvent qualifié de </a:t>
            </a:r>
            <a:r>
              <a:rPr lang="fr-FR" sz="2400" b="1" dirty="0">
                <a:solidFill>
                  <a:schemeClr val="bg1"/>
                </a:solidFill>
              </a:rPr>
              <a:t>"plus jeune village de France".</a:t>
            </a:r>
          </a:p>
          <a:p>
            <a:pPr algn="ctr"/>
            <a:endParaRPr lang="fr-FR" sz="2400" dirty="0">
              <a:solidFill>
                <a:schemeClr val="bg1"/>
              </a:solidFill>
            </a:endParaRPr>
          </a:p>
          <a:p>
            <a:pPr algn="ctr"/>
            <a:r>
              <a:rPr lang="fr-FR" sz="2400" dirty="0">
                <a:solidFill>
                  <a:schemeClr val="bg1"/>
                </a:solidFill>
              </a:rPr>
              <a:t>Au départ, il y avait 107 habitants, dont 51 enfants, répartis sur 45 chalets dont il reste encore quelques exemplaires. En 2023, il y a près de 700 habitants.</a:t>
            </a:r>
            <a:r>
              <a:rPr lang="fr-FR" sz="2400" i="1" dirty="0">
                <a:solidFill>
                  <a:schemeClr val="bg1"/>
                </a:solidFill>
              </a:rPr>
              <a:t>.</a:t>
            </a:r>
            <a:endParaRPr lang="fr-FR" sz="2400" dirty="0">
              <a:solidFill>
                <a:schemeClr val="bg1"/>
              </a:solidFill>
            </a:endParaRPr>
          </a:p>
        </p:txBody>
      </p:sp>
      <p:sp>
        <p:nvSpPr>
          <p:cNvPr id="3" name="Rectangle 2"/>
          <p:cNvSpPr/>
          <p:nvPr/>
        </p:nvSpPr>
        <p:spPr>
          <a:xfrm>
            <a:off x="182181" y="0"/>
            <a:ext cx="7447731" cy="769441"/>
          </a:xfrm>
          <a:prstGeom prst="rect">
            <a:avLst/>
          </a:prstGeom>
          <a:solidFill>
            <a:schemeClr val="tx1"/>
          </a:solidFill>
        </p:spPr>
        <p:txBody>
          <a:bodyPr wrap="square">
            <a:spAutoFit/>
          </a:bodyPr>
          <a:lstStyle/>
          <a:p>
            <a:pPr algn="ctr"/>
            <a:r>
              <a:rPr lang="fr-FR" sz="4400" b="1" i="0" dirty="0">
                <a:ln>
                  <a:solidFill>
                    <a:prstClr val="black"/>
                  </a:solidFill>
                </a:ln>
                <a:solidFill>
                  <a:schemeClr val="bg1"/>
                </a:solidFill>
                <a:effectLst/>
                <a:latin typeface="Arial" panose="020B0604020202020204" pitchFamily="34" charset="0"/>
              </a:rPr>
              <a:t>Kientzville</a:t>
            </a:r>
            <a:r>
              <a:rPr lang="fr-FR" sz="2400" b="1" dirty="0">
                <a:ln>
                  <a:solidFill>
                    <a:prstClr val="black"/>
                  </a:solidFill>
                </a:ln>
                <a:solidFill>
                  <a:schemeClr val="bg1"/>
                </a:solidFill>
              </a:rPr>
              <a:t> </a:t>
            </a:r>
            <a:endParaRPr lang="fr-FR" sz="2400" dirty="0">
              <a:ln>
                <a:solidFill>
                  <a:prstClr val="black"/>
                </a:solidFill>
              </a:ln>
              <a:solidFill>
                <a:schemeClr val="bg1"/>
              </a:solidFill>
            </a:endParaRPr>
          </a:p>
        </p:txBody>
      </p:sp>
      <p:pic>
        <p:nvPicPr>
          <p:cNvPr id="4" name="Image 3" descr="0a0000003.gif"/>
          <p:cNvPicPr>
            <a:picLocks noChangeAspect="1"/>
          </p:cNvPicPr>
          <p:nvPr/>
        </p:nvPicPr>
        <p:blipFill>
          <a:blip r:embed="rId2" cstate="print"/>
          <a:stretch>
            <a:fillRect/>
          </a:stretch>
        </p:blipFill>
        <p:spPr>
          <a:xfrm>
            <a:off x="7264824" y="5436000"/>
            <a:ext cx="301343" cy="29718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0a0000003.gif"/>
          <p:cNvPicPr>
            <a:picLocks noChangeAspect="1"/>
          </p:cNvPicPr>
          <p:nvPr/>
        </p:nvPicPr>
        <p:blipFill>
          <a:blip r:embed="rId3" cstate="print"/>
          <a:stretch>
            <a:fillRect/>
          </a:stretch>
        </p:blipFill>
        <p:spPr>
          <a:xfrm>
            <a:off x="7264824" y="5436000"/>
            <a:ext cx="301343" cy="297180"/>
          </a:xfrm>
          <a:prstGeom prst="rect">
            <a:avLst/>
          </a:prstGeom>
        </p:spPr>
      </p:pic>
      <p:sp>
        <p:nvSpPr>
          <p:cNvPr id="4" name="Rectangle 3"/>
          <p:cNvSpPr/>
          <p:nvPr/>
        </p:nvSpPr>
        <p:spPr>
          <a:xfrm>
            <a:off x="0" y="618361"/>
            <a:ext cx="7704000" cy="4524315"/>
          </a:xfrm>
          <a:prstGeom prst="rect">
            <a:avLst/>
          </a:prstGeom>
        </p:spPr>
        <p:txBody>
          <a:bodyPr wrap="square">
            <a:spAutoFit/>
          </a:bodyPr>
          <a:lstStyle/>
          <a:p>
            <a:pPr algn="ctr"/>
            <a:r>
              <a:rPr lang="fr-FR" sz="2400" i="1" dirty="0">
                <a:solidFill>
                  <a:schemeClr val="bg1"/>
                </a:solidFill>
              </a:rPr>
              <a:t>Kientzville, c’est la ville de Robert </a:t>
            </a:r>
            <a:r>
              <a:rPr lang="fr-FR" sz="2400" i="1" dirty="0" err="1">
                <a:solidFill>
                  <a:schemeClr val="bg1"/>
                </a:solidFill>
              </a:rPr>
              <a:t>Kientz</a:t>
            </a:r>
            <a:r>
              <a:rPr lang="fr-FR" sz="2400" i="1" dirty="0">
                <a:solidFill>
                  <a:schemeClr val="bg1"/>
                </a:solidFill>
              </a:rPr>
              <a:t> (1907-1967). Cet industriel du textile a acheté en 1936 l’usine de Scherwiller, investie depuis 1994 par les Compagnons d’Emmaüs. Il y a une petite hypocrisie sur le toponyme : on a pu dire qu’il faisait référence à un homonyme de Robert, le général André </a:t>
            </a:r>
            <a:r>
              <a:rPr lang="fr-FR" sz="2400" i="1" dirty="0" err="1">
                <a:solidFill>
                  <a:schemeClr val="bg1"/>
                </a:solidFill>
              </a:rPr>
              <a:t>Kientz</a:t>
            </a:r>
            <a:r>
              <a:rPr lang="fr-FR" sz="2400" i="1" dirty="0">
                <a:solidFill>
                  <a:schemeClr val="bg1"/>
                </a:solidFill>
              </a:rPr>
              <a:t> (1896-1962), qui a terminé sa carrière comme gouverneur des Invalides, avait sympathisé avec l’industriel et a présidé l’inauguration. Mais c’est bien le blason de Robert (deux chiens et une navette de tissage) que l’on retrouve sur celui de Kientzville, entre des cerfs qui évoquent celui de Scherwiller. Et c’est bien Robert qui a rêvé et voulu ce lieu.</a:t>
            </a:r>
            <a:endParaRPr lang="fr-FR" sz="24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0a0000003.gif"/>
          <p:cNvPicPr>
            <a:picLocks noChangeAspect="1"/>
          </p:cNvPicPr>
          <p:nvPr/>
        </p:nvPicPr>
        <p:blipFill>
          <a:blip r:embed="rId3" cstate="print"/>
          <a:stretch>
            <a:fillRect/>
          </a:stretch>
        </p:blipFill>
        <p:spPr>
          <a:xfrm>
            <a:off x="7264824" y="5436000"/>
            <a:ext cx="301343" cy="297180"/>
          </a:xfrm>
          <a:prstGeom prst="rect">
            <a:avLst/>
          </a:prstGeom>
        </p:spPr>
      </p:pic>
      <p:sp>
        <p:nvSpPr>
          <p:cNvPr id="4" name="Rectangle 3"/>
          <p:cNvSpPr/>
          <p:nvPr/>
        </p:nvSpPr>
        <p:spPr>
          <a:xfrm>
            <a:off x="0" y="100869"/>
            <a:ext cx="7704000" cy="5632311"/>
          </a:xfrm>
          <a:prstGeom prst="rect">
            <a:avLst/>
          </a:prstGeom>
        </p:spPr>
        <p:txBody>
          <a:bodyPr wrap="square">
            <a:spAutoFit/>
          </a:bodyPr>
          <a:lstStyle/>
          <a:p>
            <a:pPr algn="ctr"/>
            <a:r>
              <a:rPr lang="fr-FR" sz="2400" i="1" dirty="0">
                <a:solidFill>
                  <a:schemeClr val="bg1"/>
                </a:solidFill>
              </a:rPr>
              <a:t>Après la guerre, l’activité de cette usine qui produit du linge de maison et des tissus pour les vêtements décolle. « Entre 1945 et 1947, elle est passée d’une centaine à environ 500 employés », Il faut loger ces employés, et </a:t>
            </a:r>
            <a:r>
              <a:rPr lang="fr-FR" sz="2400" i="1" dirty="0" err="1">
                <a:solidFill>
                  <a:schemeClr val="bg1"/>
                </a:solidFill>
              </a:rPr>
              <a:t>Kientz</a:t>
            </a:r>
            <a:r>
              <a:rPr lang="fr-FR" sz="2400" i="1" dirty="0">
                <a:solidFill>
                  <a:schemeClr val="bg1"/>
                </a:solidFill>
              </a:rPr>
              <a:t> imagine donc sa cité. Il acquiert 54 d’hectares de terres dont les qualités étaient plus paysagères qu’agricoles et fait appel à l’architecte Charles-Gustave </a:t>
            </a:r>
            <a:r>
              <a:rPr lang="fr-FR" sz="2400" i="1" dirty="0" err="1">
                <a:solidFill>
                  <a:schemeClr val="bg1"/>
                </a:solidFill>
              </a:rPr>
              <a:t>Stoskopf</a:t>
            </a:r>
            <a:r>
              <a:rPr lang="fr-FR" sz="2400" i="1" dirty="0">
                <a:solidFill>
                  <a:schemeClr val="bg1"/>
                </a:solidFill>
              </a:rPr>
              <a:t> (1907-2004), à qui l’on devra les reconstructions de Bennwihr et Mittelwihr. Les maisons sont des chalets en bois fabriqués par des sociétés allemandes, et payés en partie par des dommages de guerre. « Et ce sont des prisonniers de guerre allemands qui les ont bâties ! , précise le chercheur. 143 chalets étaient prévus dans le plan initial. Seuls 45 seront construits. » Depuis, un seul a disparu. On peut s’amuser à les retrouver, sous les bardages d’isolation…</a:t>
            </a:r>
            <a:endParaRPr lang="fr-FR" sz="2400" dirty="0">
              <a:solidFill>
                <a:schemeClr val="bg1"/>
              </a:solidFill>
            </a:endParaRPr>
          </a:p>
        </p:txBody>
      </p:sp>
    </p:spTree>
    <p:extLst>
      <p:ext uri="{BB962C8B-B14F-4D97-AF65-F5344CB8AC3E}">
        <p14:creationId xmlns:p14="http://schemas.microsoft.com/office/powerpoint/2010/main" val="20856236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0a0000003.gif"/>
          <p:cNvPicPr>
            <a:picLocks noChangeAspect="1"/>
          </p:cNvPicPr>
          <p:nvPr/>
        </p:nvPicPr>
        <p:blipFill>
          <a:blip r:embed="rId3" cstate="print"/>
          <a:stretch>
            <a:fillRect/>
          </a:stretch>
        </p:blipFill>
        <p:spPr>
          <a:xfrm>
            <a:off x="7264824" y="5436000"/>
            <a:ext cx="301343" cy="297180"/>
          </a:xfrm>
          <a:prstGeom prst="rect">
            <a:avLst/>
          </a:prstGeom>
        </p:spPr>
      </p:pic>
      <p:sp>
        <p:nvSpPr>
          <p:cNvPr id="4" name="Rectangle 3"/>
          <p:cNvSpPr/>
          <p:nvPr/>
        </p:nvSpPr>
        <p:spPr>
          <a:xfrm>
            <a:off x="0" y="100869"/>
            <a:ext cx="7704000" cy="5632311"/>
          </a:xfrm>
          <a:prstGeom prst="rect">
            <a:avLst/>
          </a:prstGeom>
        </p:spPr>
        <p:txBody>
          <a:bodyPr wrap="square">
            <a:spAutoFit/>
          </a:bodyPr>
          <a:lstStyle/>
          <a:p>
            <a:pPr algn="ctr"/>
            <a:r>
              <a:rPr lang="fr-FR" sz="2400" i="1" dirty="0">
                <a:solidFill>
                  <a:schemeClr val="bg1"/>
                </a:solidFill>
              </a:rPr>
              <a:t>Un village privé coûte cher, et dès 1948 Robert </a:t>
            </a:r>
            <a:r>
              <a:rPr lang="fr-FR" sz="2400" i="1" dirty="0" err="1">
                <a:solidFill>
                  <a:schemeClr val="bg1"/>
                </a:solidFill>
              </a:rPr>
              <a:t>Kientz</a:t>
            </a:r>
            <a:r>
              <a:rPr lang="fr-FR" sz="2400" i="1" dirty="0">
                <a:solidFill>
                  <a:schemeClr val="bg1"/>
                </a:solidFill>
              </a:rPr>
              <a:t> a l’idée de faire en sorte que sa cité ouvrière soit aussi une station touristique : il fait construire un hôtel, un restaurant et même un aérodrome ! Alimenté en partie par un puits, le lac apparaît en 1950 : il accueille des jeux, des barques, des pédalos… Et, en été, des Alsaciens qui viennent y passer la journée. Une liaison en bus est mise en place avec la gare de Sélestat.</a:t>
            </a:r>
          </a:p>
          <a:p>
            <a:pPr algn="ctr"/>
            <a:endParaRPr lang="fr-FR" sz="1000" i="1" dirty="0">
              <a:solidFill>
                <a:schemeClr val="bg1"/>
              </a:solidFill>
            </a:endParaRPr>
          </a:p>
          <a:p>
            <a:pPr algn="ctr"/>
            <a:r>
              <a:rPr lang="fr-FR" sz="2400" i="1" dirty="0">
                <a:solidFill>
                  <a:schemeClr val="bg1"/>
                </a:solidFill>
              </a:rPr>
              <a:t>Mais l’activité industrielle rechute. Dès le milieu des années 50, le textile est en crise. Et </a:t>
            </a:r>
            <a:r>
              <a:rPr lang="fr-FR" sz="2400" i="1" dirty="0" err="1">
                <a:solidFill>
                  <a:schemeClr val="bg1"/>
                </a:solidFill>
              </a:rPr>
              <a:t>Kientz</a:t>
            </a:r>
            <a:r>
              <a:rPr lang="fr-FR" sz="2400" i="1" dirty="0">
                <a:solidFill>
                  <a:schemeClr val="bg1"/>
                </a:solidFill>
              </a:rPr>
              <a:t> ne peut plus subvenir aux besoins de sa « ville ». « Il y a eu le projet d’en faire une commune indépendante, mais ça n’a pas marché , raconte Mathieu Danner. Alors, en 1957, Kientzville a été cédé à Scherwiller. »</a:t>
            </a:r>
            <a:endParaRPr lang="fr-FR" sz="2400" dirty="0">
              <a:solidFill>
                <a:schemeClr val="bg1"/>
              </a:solidFill>
            </a:endParaRPr>
          </a:p>
        </p:txBody>
      </p:sp>
    </p:spTree>
    <p:extLst>
      <p:ext uri="{BB962C8B-B14F-4D97-AF65-F5344CB8AC3E}">
        <p14:creationId xmlns:p14="http://schemas.microsoft.com/office/powerpoint/2010/main" val="36904521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0a0000003.gif"/>
          <p:cNvPicPr>
            <a:picLocks noChangeAspect="1"/>
          </p:cNvPicPr>
          <p:nvPr/>
        </p:nvPicPr>
        <p:blipFill>
          <a:blip r:embed="rId3" cstate="print"/>
          <a:stretch>
            <a:fillRect/>
          </a:stretch>
        </p:blipFill>
        <p:spPr>
          <a:xfrm>
            <a:off x="7283764" y="5246820"/>
            <a:ext cx="301343" cy="297180"/>
          </a:xfrm>
          <a:prstGeom prst="rect">
            <a:avLst/>
          </a:prstGeom>
        </p:spPr>
      </p:pic>
      <p:sp>
        <p:nvSpPr>
          <p:cNvPr id="4" name="Rectangle 3"/>
          <p:cNvSpPr/>
          <p:nvPr/>
        </p:nvSpPr>
        <p:spPr>
          <a:xfrm>
            <a:off x="54044" y="216223"/>
            <a:ext cx="7704000" cy="3046988"/>
          </a:xfrm>
          <a:prstGeom prst="rect">
            <a:avLst/>
          </a:prstGeom>
        </p:spPr>
        <p:txBody>
          <a:bodyPr wrap="square">
            <a:spAutoFit/>
          </a:bodyPr>
          <a:lstStyle/>
          <a:p>
            <a:pPr algn="ctr"/>
            <a:r>
              <a:rPr lang="fr-FR" sz="2400" i="1" dirty="0">
                <a:solidFill>
                  <a:schemeClr val="bg1"/>
                </a:solidFill>
              </a:rPr>
              <a:t> Le rêve s’est envolé, à l’instar des derniers avions, qui ont quitté l’aérodrome en 1955. Le lac n’a plus été alimenté en 1958 : barques et pédalos ont été déménagés au lac de canotage de Sélestat. L’usine a fermé en 1960. Le restaurant, lui, a attendu 2001 pour servir ses derniers clients… Et Kientzville s’est replié dans sa tranquillité. Il est devenu cet endroit hors du temps, fascinant parce que laissant deviner une histoire un peu folle sous ses dehors paisibles.</a:t>
            </a:r>
            <a:endParaRPr lang="fr-FR" sz="2400" dirty="0">
              <a:solidFill>
                <a:schemeClr val="bg1"/>
              </a:solidFill>
            </a:endParaRPr>
          </a:p>
        </p:txBody>
      </p:sp>
      <p:pic>
        <p:nvPicPr>
          <p:cNvPr id="13" name="Image 12" descr="Une image contenant plein air, arbre, personne, texte&#10;&#10;Le contenu généré par l’IA peut être incorrect.">
            <a:extLst>
              <a:ext uri="{FF2B5EF4-FFF2-40B4-BE49-F238E27FC236}">
                <a16:creationId xmlns:a16="http://schemas.microsoft.com/office/drawing/2014/main" id="{CE97AEC1-6336-C954-8AF1-C206EE35B59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7652" y="3348000"/>
            <a:ext cx="3197181" cy="2196000"/>
          </a:xfrm>
          <a:prstGeom prst="rect">
            <a:avLst/>
          </a:prstGeom>
        </p:spPr>
      </p:pic>
      <p:pic>
        <p:nvPicPr>
          <p:cNvPr id="15" name="Image 14" descr="Une image contenant Sculpture, Sculpture sur pierre, soulagement, bâtiment&#10;&#10;Le contenu généré par l’IA peut être incorrect.">
            <a:extLst>
              <a:ext uri="{FF2B5EF4-FFF2-40B4-BE49-F238E27FC236}">
                <a16:creationId xmlns:a16="http://schemas.microsoft.com/office/drawing/2014/main" id="{42E2F103-13EB-9D46-76D2-62D9F0E5D62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84870" y="3348000"/>
            <a:ext cx="3292972" cy="2196000"/>
          </a:xfrm>
          <a:prstGeom prst="rect">
            <a:avLst/>
          </a:prstGeom>
        </p:spPr>
      </p:pic>
    </p:spTree>
    <p:extLst>
      <p:ext uri="{BB962C8B-B14F-4D97-AF65-F5344CB8AC3E}">
        <p14:creationId xmlns:p14="http://schemas.microsoft.com/office/powerpoint/2010/main" val="104726779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9000"/>
          </a:stretch>
        </a:blip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390FF05C-8C96-1313-F4D8-A0D300952D32}"/>
              </a:ext>
            </a:extLst>
          </p:cNvPr>
          <p:cNvSpPr txBox="1"/>
          <p:nvPr/>
        </p:nvSpPr>
        <p:spPr>
          <a:xfrm>
            <a:off x="233636" y="4791542"/>
            <a:ext cx="3904860" cy="969496"/>
          </a:xfrm>
          <a:prstGeom prst="rect">
            <a:avLst/>
          </a:prstGeom>
          <a:solidFill>
            <a:schemeClr val="accent1">
              <a:lumMod val="20000"/>
              <a:lumOff val="80000"/>
            </a:schemeClr>
          </a:solidFill>
        </p:spPr>
        <p:txBody>
          <a:bodyPr wrap="square">
            <a:spAutoFit/>
          </a:bodyPr>
          <a:lstStyle/>
          <a:p>
            <a:r>
              <a:rPr lang="fr-FR" dirty="0"/>
              <a:t>Une vue aérienne de Kientzville, en 1948, avec ses chalets et au fond, l’hôtel et le </a:t>
            </a:r>
            <a:r>
              <a:rPr lang="fr-FR" dirty="0" err="1"/>
              <a:t>restauran</a:t>
            </a:r>
            <a:endParaRPr lang="fr-FR" dirty="0"/>
          </a:p>
        </p:txBody>
      </p:sp>
      <p:pic>
        <p:nvPicPr>
          <p:cNvPr id="4" name="Image 3">
            <a:extLst>
              <a:ext uri="{FF2B5EF4-FFF2-40B4-BE49-F238E27FC236}">
                <a16:creationId xmlns:a16="http://schemas.microsoft.com/office/drawing/2014/main" id="{AB310634-7CAD-7C9F-089A-F2D45CAB98F3}"/>
              </a:ext>
            </a:extLst>
          </p:cNvPr>
          <p:cNvPicPr>
            <a:picLocks noChangeAspect="1"/>
          </p:cNvPicPr>
          <p:nvPr/>
        </p:nvPicPr>
        <p:blipFill>
          <a:blip r:embed="rId3"/>
          <a:stretch>
            <a:fillRect/>
          </a:stretch>
        </p:blipFill>
        <p:spPr>
          <a:xfrm>
            <a:off x="4338092" y="5320303"/>
            <a:ext cx="298730" cy="292633"/>
          </a:xfrm>
          <a:prstGeom prst="rect">
            <a:avLst/>
          </a:prstGeom>
        </p:spPr>
      </p:pic>
    </p:spTree>
    <p:extLst>
      <p:ext uri="{BB962C8B-B14F-4D97-AF65-F5344CB8AC3E}">
        <p14:creationId xmlns:p14="http://schemas.microsoft.com/office/powerpoint/2010/main" val="72616185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r="-20000"/>
          </a:stretch>
        </a:blip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DD6A8A07-5E32-114F-CC43-4ED0E5AAF727}"/>
              </a:ext>
            </a:extLst>
          </p:cNvPr>
          <p:cNvSpPr txBox="1"/>
          <p:nvPr/>
        </p:nvSpPr>
        <p:spPr>
          <a:xfrm>
            <a:off x="0" y="5076000"/>
            <a:ext cx="7812088" cy="677108"/>
          </a:xfrm>
          <a:prstGeom prst="rect">
            <a:avLst/>
          </a:prstGeom>
          <a:solidFill>
            <a:schemeClr val="accent1">
              <a:lumMod val="20000"/>
              <a:lumOff val="80000"/>
            </a:schemeClr>
          </a:solidFill>
        </p:spPr>
        <p:txBody>
          <a:bodyPr wrap="square">
            <a:spAutoFit/>
          </a:bodyPr>
          <a:lstStyle/>
          <a:p>
            <a:pPr algn="ctr"/>
            <a:r>
              <a:rPr lang="fr-FR" dirty="0"/>
              <a:t>Lors du discours de Robert </a:t>
            </a:r>
            <a:r>
              <a:rPr lang="fr-FR" dirty="0" err="1"/>
              <a:t>Kientz</a:t>
            </a:r>
            <a:r>
              <a:rPr lang="fr-FR" dirty="0"/>
              <a:t>, le jour de l’inauguration du premier </a:t>
            </a:r>
          </a:p>
          <a:p>
            <a:pPr algn="ctr"/>
            <a:r>
              <a:rPr lang="fr-FR" dirty="0"/>
              <a:t>chalet de Kientzville, le 3 avril 1947</a:t>
            </a:r>
          </a:p>
        </p:txBody>
      </p:sp>
      <p:pic>
        <p:nvPicPr>
          <p:cNvPr id="4" name="Image 3" descr="0a0000003.gif">
            <a:extLst>
              <a:ext uri="{FF2B5EF4-FFF2-40B4-BE49-F238E27FC236}">
                <a16:creationId xmlns:a16="http://schemas.microsoft.com/office/drawing/2014/main" id="{DA55B24A-38B7-FD9A-16E5-0159BD2C6D8A}"/>
              </a:ext>
            </a:extLst>
          </p:cNvPr>
          <p:cNvPicPr>
            <a:picLocks noChangeAspect="1"/>
          </p:cNvPicPr>
          <p:nvPr/>
        </p:nvPicPr>
        <p:blipFill>
          <a:blip r:embed="rId3" cstate="print"/>
          <a:stretch>
            <a:fillRect/>
          </a:stretch>
        </p:blipFill>
        <p:spPr>
          <a:xfrm>
            <a:off x="7362428" y="5403598"/>
            <a:ext cx="301343" cy="297180"/>
          </a:xfrm>
          <a:prstGeom prst="rect">
            <a:avLst/>
          </a:prstGeom>
        </p:spPr>
      </p:pic>
    </p:spTree>
    <p:extLst>
      <p:ext uri="{BB962C8B-B14F-4D97-AF65-F5344CB8AC3E}">
        <p14:creationId xmlns:p14="http://schemas.microsoft.com/office/powerpoint/2010/main" val="87222739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5000" r="-5000"/>
          </a:stretch>
        </a:blip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EE1D24B3-BB25-003C-78F8-FB8DBDB6DB00}"/>
              </a:ext>
            </a:extLst>
          </p:cNvPr>
          <p:cNvSpPr txBox="1"/>
          <p:nvPr/>
        </p:nvSpPr>
        <p:spPr>
          <a:xfrm>
            <a:off x="0" y="4824000"/>
            <a:ext cx="7812088" cy="969496"/>
          </a:xfrm>
          <a:prstGeom prst="rect">
            <a:avLst/>
          </a:prstGeom>
          <a:solidFill>
            <a:schemeClr val="accent1">
              <a:lumMod val="20000"/>
              <a:lumOff val="80000"/>
            </a:schemeClr>
          </a:solidFill>
        </p:spPr>
        <p:txBody>
          <a:bodyPr wrap="square">
            <a:spAutoFit/>
          </a:bodyPr>
          <a:lstStyle/>
          <a:p>
            <a:pPr algn="ctr"/>
            <a:r>
              <a:rPr lang="fr-FR" dirty="0"/>
              <a:t>Le même chalet, 70 ans plus tard. Sur la façade figure le n° 21 (son emplacement dans la rue des Rossignols), mais aussi le chiffre 1 </a:t>
            </a:r>
          </a:p>
          <a:p>
            <a:pPr algn="ctr"/>
            <a:r>
              <a:rPr lang="fr-FR" dirty="0"/>
              <a:t>symbolisant son statut de première construction </a:t>
            </a:r>
            <a:r>
              <a:rPr lang="fr-FR" dirty="0" err="1"/>
              <a:t>kientzvilloise</a:t>
            </a:r>
            <a:r>
              <a:rPr lang="fr-FR" dirty="0"/>
              <a:t>.</a:t>
            </a:r>
          </a:p>
        </p:txBody>
      </p:sp>
      <p:pic>
        <p:nvPicPr>
          <p:cNvPr id="4" name="Image 3" descr="0a0000003.gif">
            <a:extLst>
              <a:ext uri="{FF2B5EF4-FFF2-40B4-BE49-F238E27FC236}">
                <a16:creationId xmlns:a16="http://schemas.microsoft.com/office/drawing/2014/main" id="{624E8A39-18AE-C0C7-4C17-1393320E6A28}"/>
              </a:ext>
            </a:extLst>
          </p:cNvPr>
          <p:cNvPicPr>
            <a:picLocks noChangeAspect="1"/>
          </p:cNvPicPr>
          <p:nvPr/>
        </p:nvPicPr>
        <p:blipFill>
          <a:blip r:embed="rId4" cstate="print"/>
          <a:stretch>
            <a:fillRect/>
          </a:stretch>
        </p:blipFill>
        <p:spPr>
          <a:xfrm>
            <a:off x="7283764" y="5246820"/>
            <a:ext cx="301343" cy="297180"/>
          </a:xfrm>
          <a:prstGeom prst="rect">
            <a:avLst/>
          </a:prstGeom>
        </p:spPr>
      </p:pic>
    </p:spTree>
    <p:extLst>
      <p:ext uri="{BB962C8B-B14F-4D97-AF65-F5344CB8AC3E}">
        <p14:creationId xmlns:p14="http://schemas.microsoft.com/office/powerpoint/2010/main" val="28724251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0885099"/>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44173768"/>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38426443"/>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2832884"/>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6985985"/>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34245347"/>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83964810"/>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49234304"/>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30631678"/>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7591114"/>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4821368"/>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40350224"/>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0237298"/>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7786433"/>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plante, nuage&#10;&#10;Le contenu généré par l’IA peut être incorrect.">
            <a:extLst>
              <a:ext uri="{FF2B5EF4-FFF2-40B4-BE49-F238E27FC236}">
                <a16:creationId xmlns:a16="http://schemas.microsoft.com/office/drawing/2014/main" id="{508770D8-D159-D6AF-EAE3-3EC55E056B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5654" y="0"/>
            <a:ext cx="4320779" cy="5761038"/>
          </a:xfrm>
          <a:prstGeom prst="rect">
            <a:avLst/>
          </a:prstGeom>
        </p:spPr>
      </p:pic>
    </p:spTree>
    <p:extLst>
      <p:ext uri="{BB962C8B-B14F-4D97-AF65-F5344CB8AC3E}">
        <p14:creationId xmlns:p14="http://schemas.microsoft.com/office/powerpoint/2010/main" val="1764022892"/>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96659395"/>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7253166"/>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6052913"/>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42008326"/>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9427446"/>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3097157"/>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1778963"/>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938209"/>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4405251"/>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25863"/>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5133072"/>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39000" b="-27000"/>
          </a:stretch>
        </a:blipFill>
        <a:effectLst/>
      </p:bgPr>
    </p:bg>
    <p:spTree>
      <p:nvGrpSpPr>
        <p:cNvPr id="1" name=""/>
        <p:cNvGrpSpPr/>
        <p:nvPr/>
      </p:nvGrpSpPr>
      <p:grpSpPr>
        <a:xfrm>
          <a:off x="0" y="0"/>
          <a:ext cx="0" cy="0"/>
          <a:chOff x="0" y="0"/>
          <a:chExt cx="0" cy="0"/>
        </a:xfrm>
      </p:grpSpPr>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130210" y="4932000"/>
            <a:ext cx="1432249" cy="738856"/>
          </a:xfrm>
          <a:prstGeom prst="rect">
            <a:avLst/>
          </a:prstGeom>
          <a:noFill/>
          <a:ln w="9525">
            <a:noFill/>
          </a:ln>
        </p:spPr>
      </p:pic>
      <p:pic>
        <p:nvPicPr>
          <p:cNvPr id="6" name="Image 5" descr="C-est-fini.gif"/>
          <p:cNvPicPr>
            <a:picLocks noChangeAspect="1"/>
          </p:cNvPicPr>
          <p:nvPr/>
        </p:nvPicPr>
        <p:blipFill>
          <a:blip r:embed="rId4" cstate="print"/>
          <a:stretch>
            <a:fillRect/>
          </a:stretch>
        </p:blipFill>
        <p:spPr>
          <a:xfrm>
            <a:off x="6612427" y="2334719"/>
            <a:ext cx="1074067" cy="1188000"/>
          </a:xfrm>
          <a:prstGeom prst="rect">
            <a:avLst/>
          </a:prstGeom>
        </p:spPr>
      </p:pic>
      <p:sp>
        <p:nvSpPr>
          <p:cNvPr id="7" name="Étoile à 12 branches 6"/>
          <p:cNvSpPr>
            <a:spLocks noChangeAspect="1"/>
          </p:cNvSpPr>
          <p:nvPr/>
        </p:nvSpPr>
        <p:spPr>
          <a:xfrm>
            <a:off x="4166469" y="3456604"/>
            <a:ext cx="968289" cy="612000"/>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7842" tIns="48922" rIns="97842" bIns="48922" rtlCol="0" anchor="ctr"/>
          <a:lstStyle/>
          <a:p>
            <a:pPr algn="ctr" defTabSz="978426"/>
            <a:r>
              <a:rPr lang="fr-FR" sz="1200" dirty="0">
                <a:solidFill>
                  <a:srgbClr val="FF0000"/>
                </a:solidFill>
                <a:latin typeface="Rockwell" pitchFamily="18" charset="0"/>
              </a:rPr>
              <a:t>2621</a:t>
            </a:r>
          </a:p>
        </p:txBody>
      </p:sp>
      <p:sp>
        <p:nvSpPr>
          <p:cNvPr id="8" name="ZoneTexte 7"/>
          <p:cNvSpPr txBox="1"/>
          <p:nvPr/>
        </p:nvSpPr>
        <p:spPr>
          <a:xfrm>
            <a:off x="5013202" y="2941163"/>
            <a:ext cx="1008714" cy="298854"/>
          </a:xfrm>
          <a:prstGeom prst="rect">
            <a:avLst/>
          </a:prstGeom>
          <a:solidFill>
            <a:schemeClr val="bg1">
              <a:lumMod val="75000"/>
            </a:schemeClr>
          </a:solidFill>
        </p:spPr>
        <p:txBody>
          <a:bodyPr wrap="none" lIns="97842" tIns="48922" rIns="97842" bIns="48922" rtlCol="0">
            <a:spAutoFit/>
          </a:bodyPr>
          <a:lstStyle/>
          <a:p>
            <a:pPr defTabSz="978426"/>
            <a:r>
              <a:rPr lang="fr-FR" sz="1300" b="1" dirty="0">
                <a:solidFill>
                  <a:srgbClr val="FF0000"/>
                </a:solidFill>
              </a:rPr>
              <a:t>06,11,.2025</a:t>
            </a:r>
          </a:p>
        </p:txBody>
      </p:sp>
      <p:sp>
        <p:nvSpPr>
          <p:cNvPr id="11" name="ZoneTexte 10"/>
          <p:cNvSpPr txBox="1"/>
          <p:nvPr/>
        </p:nvSpPr>
        <p:spPr>
          <a:xfrm>
            <a:off x="2018064" y="5076004"/>
            <a:ext cx="2077775" cy="714351"/>
          </a:xfrm>
          <a:prstGeom prst="rect">
            <a:avLst/>
          </a:prstGeom>
          <a:noFill/>
        </p:spPr>
        <p:txBody>
          <a:bodyPr wrap="none" lIns="97842" tIns="48921" rIns="97842" bIns="48921" rtlCol="0">
            <a:spAutoFit/>
          </a:bodyPr>
          <a:lstStyle/>
          <a:p>
            <a:pPr defTabSz="853584"/>
            <a:r>
              <a:rPr lang="fr-FR" sz="4000" b="1" dirty="0">
                <a:ln w="19050">
                  <a:solidFill>
                    <a:prstClr val="white"/>
                  </a:solidFill>
                </a:ln>
                <a:solidFill>
                  <a:prstClr val="black"/>
                </a:solidFill>
                <a:latin typeface="Franklin Gothic Medium" pitchFamily="34" charset="0"/>
              </a:rPr>
              <a:t>Création</a:t>
            </a:r>
          </a:p>
        </p:txBody>
      </p:sp>
      <p:sp>
        <p:nvSpPr>
          <p:cNvPr id="12" name="ZoneTexte 11"/>
          <p:cNvSpPr txBox="1"/>
          <p:nvPr/>
        </p:nvSpPr>
        <p:spPr>
          <a:xfrm>
            <a:off x="3874617" y="2016428"/>
            <a:ext cx="1943836" cy="714351"/>
          </a:xfrm>
          <a:prstGeom prst="rect">
            <a:avLst/>
          </a:prstGeom>
          <a:noFill/>
        </p:spPr>
        <p:txBody>
          <a:bodyPr wrap="none" lIns="97842" tIns="48921" rIns="97842" bIns="48921" rtlCol="0">
            <a:spAutoFit/>
          </a:bodyPr>
          <a:lstStyle/>
          <a:p>
            <a:pPr defTabSz="853584"/>
            <a:r>
              <a:rPr lang="fr-FR" sz="4000" b="1" dirty="0">
                <a:ln w="19050">
                  <a:solidFill>
                    <a:prstClr val="white"/>
                  </a:solidFill>
                </a:ln>
                <a:solidFill>
                  <a:prstClr val="black"/>
                </a:solidFill>
                <a:latin typeface="Franklin Gothic Medium" pitchFamily="34" charset="0"/>
              </a:rPr>
              <a:t>Internet</a:t>
            </a:r>
            <a:endParaRPr lang="fr-FR" sz="4300" b="1" dirty="0">
              <a:ln w="19050">
                <a:solidFill>
                  <a:prstClr val="white"/>
                </a:solidFill>
              </a:ln>
              <a:solidFill>
                <a:prstClr val="black"/>
              </a:solidFill>
              <a:latin typeface="Franklin Gothic Medium" pitchFamily="34" charset="0"/>
            </a:endParaRPr>
          </a:p>
        </p:txBody>
      </p:sp>
      <p:sp>
        <p:nvSpPr>
          <p:cNvPr id="14" name="ZoneTexte 13"/>
          <p:cNvSpPr txBox="1"/>
          <p:nvPr/>
        </p:nvSpPr>
        <p:spPr>
          <a:xfrm>
            <a:off x="61501" y="303190"/>
            <a:ext cx="5377899" cy="1329904"/>
          </a:xfrm>
          <a:prstGeom prst="rect">
            <a:avLst/>
          </a:prstGeom>
          <a:noFill/>
        </p:spPr>
        <p:txBody>
          <a:bodyPr wrap="square" lIns="97842" tIns="48921" rIns="97842" bIns="48921" rtlCol="0">
            <a:spAutoFit/>
          </a:bodyPr>
          <a:lstStyle/>
          <a:p>
            <a:pPr algn="ctr" defTabSz="853584"/>
            <a:r>
              <a:rPr lang="en-US" sz="4000" b="1" dirty="0">
                <a:ln w="19050">
                  <a:solidFill>
                    <a:prstClr val="white"/>
                  </a:solidFill>
                </a:ln>
                <a:solidFill>
                  <a:prstClr val="black"/>
                </a:solidFill>
                <a:latin typeface="Franklin Gothic Medium" pitchFamily="34" charset="0"/>
              </a:rPr>
              <a:t>Sean Gaskell</a:t>
            </a:r>
          </a:p>
          <a:p>
            <a:pPr algn="ctr" defTabSz="853584"/>
            <a:r>
              <a:rPr lang="en-US" sz="4000" b="1" dirty="0">
                <a:ln w="19050">
                  <a:solidFill>
                    <a:prstClr val="white"/>
                  </a:solidFill>
                </a:ln>
                <a:solidFill>
                  <a:prstClr val="black"/>
                </a:solidFill>
                <a:latin typeface="Franklin Gothic Medium" pitchFamily="34" charset="0"/>
              </a:rPr>
              <a:t> West African Kora</a:t>
            </a:r>
            <a:endParaRPr lang="fr-FR" sz="4000" b="1" dirty="0">
              <a:ln w="19050">
                <a:solidFill>
                  <a:prstClr val="white"/>
                </a:solidFill>
              </a:ln>
              <a:solidFill>
                <a:prstClr val="black"/>
              </a:solidFill>
              <a:latin typeface="Franklin Gothic Medium" pitchFamily="34" charset="0"/>
            </a:endParaRPr>
          </a:p>
        </p:txBody>
      </p:sp>
      <p:pic>
        <p:nvPicPr>
          <p:cNvPr id="18" name="Image 17" descr="f1daPhotographe.gif"/>
          <p:cNvPicPr>
            <a:picLocks noChangeAspect="1"/>
          </p:cNvPicPr>
          <p:nvPr/>
        </p:nvPicPr>
        <p:blipFill>
          <a:blip r:embed="rId5" cstate="print"/>
          <a:stretch>
            <a:fillRect/>
          </a:stretch>
        </p:blipFill>
        <p:spPr>
          <a:xfrm flipH="1">
            <a:off x="5689796" y="272807"/>
            <a:ext cx="1790113" cy="1980000"/>
          </a:xfrm>
          <a:prstGeom prst="rect">
            <a:avLst/>
          </a:prstGeom>
        </p:spPr>
      </p:pic>
      <p:sp>
        <p:nvSpPr>
          <p:cNvPr id="15" name="Rectangle 14"/>
          <p:cNvSpPr/>
          <p:nvPr/>
        </p:nvSpPr>
        <p:spPr>
          <a:xfrm>
            <a:off x="5012400" y="5305802"/>
            <a:ext cx="2505815" cy="375552"/>
          </a:xfrm>
          <a:prstGeom prst="rect">
            <a:avLst/>
          </a:prstGeom>
        </p:spPr>
        <p:txBody>
          <a:bodyPr wrap="none" lIns="82360" tIns="41180" rIns="82360" bIns="41180">
            <a:spAutoFit/>
          </a:bodyPr>
          <a:lstStyle/>
          <a:p>
            <a:r>
              <a:rPr lang="fr-FR" dirty="0">
                <a:ln>
                  <a:solidFill>
                    <a:schemeClr val="tx1"/>
                  </a:solidFill>
                </a:ln>
                <a:solidFill>
                  <a:srgbClr val="FFFF00"/>
                </a:solidFill>
                <a:latin typeface="Permanent Marker" pitchFamily="2" charset="0"/>
                <a:ea typeface="Permanent Marker" pitchFamily="2" charset="0"/>
              </a:rPr>
              <a:t>Shannon  </a:t>
            </a:r>
            <a:r>
              <a:rPr lang="fr-FR" dirty="0" err="1">
                <a:ln>
                  <a:solidFill>
                    <a:schemeClr val="tx1"/>
                  </a:solidFill>
                </a:ln>
                <a:solidFill>
                  <a:srgbClr val="FFFF00"/>
                </a:solidFill>
                <a:latin typeface="Permanent Marker" pitchFamily="2" charset="0"/>
                <a:ea typeface="Permanent Marker" pitchFamily="2" charset="0"/>
              </a:rPr>
              <a:t>Schätzele</a:t>
            </a:r>
            <a:endParaRPr lang="fr-FR" dirty="0">
              <a:ln>
                <a:solidFill>
                  <a:schemeClr val="tx1"/>
                </a:solidFill>
              </a:ln>
              <a:solidFill>
                <a:srgbClr val="FFFF00"/>
              </a:solidFill>
              <a:latin typeface="Permanent Marker" pitchFamily="2" charset="0"/>
              <a:ea typeface="Permanent Marker" pitchFamily="2" charset="0"/>
            </a:endParaRPr>
          </a:p>
        </p:txBody>
      </p:sp>
      <p:sp>
        <p:nvSpPr>
          <p:cNvPr id="16" name="Rectangle 15"/>
          <p:cNvSpPr/>
          <p:nvPr/>
        </p:nvSpPr>
        <p:spPr>
          <a:xfrm>
            <a:off x="5442912" y="3790186"/>
            <a:ext cx="1740418" cy="375552"/>
          </a:xfrm>
          <a:prstGeom prst="rect">
            <a:avLst/>
          </a:prstGeom>
        </p:spPr>
        <p:txBody>
          <a:bodyPr wrap="none" lIns="82360" tIns="41180" rIns="82360" bIns="41180">
            <a:spAutoFit/>
          </a:bodyPr>
          <a:lstStyle/>
          <a:p>
            <a:r>
              <a:rPr lang="fr-FR" dirty="0">
                <a:ln>
                  <a:solidFill>
                    <a:schemeClr val="tx1"/>
                  </a:solidFill>
                </a:ln>
                <a:solidFill>
                  <a:schemeClr val="bg1"/>
                </a:solidFill>
                <a:latin typeface="Permanent Marker" pitchFamily="2" charset="0"/>
                <a:ea typeface="Permanent Marker" pitchFamily="2" charset="0"/>
              </a:rPr>
              <a:t>Participation</a:t>
            </a:r>
            <a:endParaRPr lang="fr-FR" dirty="0">
              <a:ln>
                <a:solidFill>
                  <a:schemeClr val="tx1"/>
                </a:solidFill>
              </a:ln>
              <a:solidFill>
                <a:schemeClr val="bg1"/>
              </a:solidFill>
            </a:endParaRPr>
          </a:p>
        </p:txBody>
      </p:sp>
      <p:sp>
        <p:nvSpPr>
          <p:cNvPr id="17" name="Rectangle 16"/>
          <p:cNvSpPr/>
          <p:nvPr/>
        </p:nvSpPr>
        <p:spPr>
          <a:xfrm>
            <a:off x="547264" y="2160439"/>
            <a:ext cx="2701628" cy="1634480"/>
          </a:xfrm>
          <a:prstGeom prst="rect">
            <a:avLst/>
          </a:prstGeom>
          <a:no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a:p>
        </p:txBody>
      </p:sp>
      <p:sp>
        <p:nvSpPr>
          <p:cNvPr id="19" name="Rectangle à coins arrondis 18"/>
          <p:cNvSpPr/>
          <p:nvPr/>
        </p:nvSpPr>
        <p:spPr>
          <a:xfrm>
            <a:off x="723463" y="2448471"/>
            <a:ext cx="2174469" cy="1440000"/>
          </a:xfrm>
          <a:prstGeom prst="roundRect">
            <a:avLst/>
          </a:prstGeom>
          <a:blipFill>
            <a:blip r:embed="rId6"/>
            <a:stretch>
              <a:fillRect/>
            </a:stretch>
          </a:blip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a:p>
        </p:txBody>
      </p:sp>
      <p:pic>
        <p:nvPicPr>
          <p:cNvPr id="3" name="Image 2">
            <a:extLst>
              <a:ext uri="{FF2B5EF4-FFF2-40B4-BE49-F238E27FC236}">
                <a16:creationId xmlns:a16="http://schemas.microsoft.com/office/drawing/2014/main" id="{1405B7B4-232E-F541-3908-03A2B34FCD0E}"/>
              </a:ext>
            </a:extLst>
          </p:cNvPr>
          <p:cNvPicPr>
            <a:picLocks noChangeAspect="1"/>
          </p:cNvPicPr>
          <p:nvPr/>
        </p:nvPicPr>
        <p:blipFill>
          <a:blip r:embed="rId7"/>
          <a:stretch>
            <a:fillRect/>
          </a:stretch>
        </p:blipFill>
        <p:spPr>
          <a:xfrm>
            <a:off x="6202183" y="3944069"/>
            <a:ext cx="1056357" cy="1584535"/>
          </a:xfrm>
          <a:prstGeom prst="rect">
            <a:avLst/>
          </a:prstGeom>
        </p:spPr>
      </p:pic>
      <p:pic>
        <p:nvPicPr>
          <p:cNvPr id="9" name="Image 8">
            <a:extLst>
              <a:ext uri="{FF2B5EF4-FFF2-40B4-BE49-F238E27FC236}">
                <a16:creationId xmlns:a16="http://schemas.microsoft.com/office/drawing/2014/main" id="{E1A7BDC0-63B9-CB1C-9E58-4496C87C76F9}"/>
              </a:ext>
            </a:extLst>
          </p:cNvPr>
          <p:cNvPicPr>
            <a:picLocks noChangeAspect="1"/>
          </p:cNvPicPr>
          <p:nvPr/>
        </p:nvPicPr>
        <p:blipFill>
          <a:blip r:embed="rId8"/>
          <a:stretch>
            <a:fillRect/>
          </a:stretch>
        </p:blipFill>
        <p:spPr>
          <a:xfrm>
            <a:off x="4165453" y="3604631"/>
            <a:ext cx="2700001" cy="1800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8"/>
                                        </p:tgtEl>
                                        <p:attrNameLst>
                                          <p:attrName>style.visibility</p:attrName>
                                        </p:attrNameLst>
                                      </p:cBhvr>
                                      <p:to>
                                        <p:strVal val="visible"/>
                                      </p:to>
                                    </p:set>
                                    <p:anim to="" calcmode="lin" valueType="num">
                                      <p:cBhvr>
                                        <p:cTn id="7" dur="1" fill="hold"/>
                                        <p:tgtEl>
                                          <p:spTgt spid="18"/>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19"/>
                                        </p:tgtEl>
                                        <p:attrNameLst>
                                          <p:attrName>style.visibility</p:attrName>
                                        </p:attrNameLst>
                                      </p:cBhvr>
                                      <p:to>
                                        <p:strVal val="visible"/>
                                      </p:to>
                                    </p:set>
                                    <p:anim to="" calcmode="lin" valueType="num">
                                      <p:cBhvr>
                                        <p:cTn id="15" dur="1" fill="hold"/>
                                        <p:tgtEl>
                                          <p:spTgt spid="19"/>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4"/>
                                        </p:tgtEl>
                                        <p:attrNameLst>
                                          <p:attrName>style.visibility</p:attrName>
                                        </p:attrNameLst>
                                      </p:cBhvr>
                                      <p:to>
                                        <p:strVal val="visible"/>
                                      </p:to>
                                    </p:set>
                                    <p:anim to="" calcmode="lin" valueType="num">
                                      <p:cBhvr>
                                        <p:cTn id="19" dur="1" fill="hold"/>
                                        <p:tgtEl>
                                          <p:spTgt spid="14"/>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2000"/>
                            </p:stCondLst>
                            <p:childTnLst>
                              <p:par>
                                <p:cTn id="29" presetID="24" presetClass="entr" presetSubtype="0" fill="hold" grpId="0" nodeType="afterEffect">
                                  <p:stCondLst>
                                    <p:cond delay="2000"/>
                                  </p:stCondLst>
                                  <p:childTnLst>
                                    <p:set>
                                      <p:cBhvr>
                                        <p:cTn id="30" dur="1" fill="hold">
                                          <p:stCondLst>
                                            <p:cond delay="0"/>
                                          </p:stCondLst>
                                        </p:cTn>
                                        <p:tgtEl>
                                          <p:spTgt spid="16"/>
                                        </p:tgtEl>
                                        <p:attrNameLst>
                                          <p:attrName>style.visibility</p:attrName>
                                        </p:attrNameLst>
                                      </p:cBhvr>
                                      <p:to>
                                        <p:strVal val="visible"/>
                                      </p:to>
                                    </p:set>
                                    <p:anim to="" calcmode="lin" valueType="num">
                                      <p:cBhvr>
                                        <p:cTn id="31" dur="1" fill="hold"/>
                                        <p:tgtEl>
                                          <p:spTgt spid="16"/>
                                        </p:tgtEl>
                                        <p:attrNameLst>
                                          <p:attrName/>
                                        </p:attrNameLst>
                                      </p:cBhvr>
                                    </p:anim>
                                  </p:childTnLst>
                                </p:cTn>
                              </p:par>
                              <p:par>
                                <p:cTn id="32" presetID="14" presetClass="entr" presetSubtype="10" fill="hold" nodeType="withEffect">
                                  <p:stCondLst>
                                    <p:cond delay="2000"/>
                                  </p:stCondLst>
                                  <p:childTnLst>
                                    <p:set>
                                      <p:cBhvr>
                                        <p:cTn id="33" dur="1" fill="hold">
                                          <p:stCondLst>
                                            <p:cond delay="0"/>
                                          </p:stCondLst>
                                        </p:cTn>
                                        <p:tgtEl>
                                          <p:spTgt spid="9"/>
                                        </p:tgtEl>
                                        <p:attrNameLst>
                                          <p:attrName>style.visibility</p:attrName>
                                        </p:attrNameLst>
                                      </p:cBhvr>
                                      <p:to>
                                        <p:strVal val="visible"/>
                                      </p:to>
                                    </p:set>
                                    <p:animEffect transition="in" filter="randombar(horizontal)">
                                      <p:cBhvr>
                                        <p:cTn id="34" dur="500"/>
                                        <p:tgtEl>
                                          <p:spTgt spid="9"/>
                                        </p:tgtEl>
                                      </p:cBhvr>
                                    </p:animEffect>
                                  </p:childTnLst>
                                </p:cTn>
                              </p:par>
                            </p:childTnLst>
                          </p:cTn>
                        </p:par>
                        <p:par>
                          <p:cTn id="35" fill="hold">
                            <p:stCondLst>
                              <p:cond delay="14500"/>
                            </p:stCondLst>
                            <p:childTnLst>
                              <p:par>
                                <p:cTn id="36" presetID="14" presetClass="entr" presetSubtype="10" fill="hold" nodeType="after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randombar(horizontal)">
                                      <p:cBhvr>
                                        <p:cTn id="38" dur="500"/>
                                        <p:tgtEl>
                                          <p:spTgt spid="3"/>
                                        </p:tgtEl>
                                      </p:cBhvr>
                                    </p:animEffect>
                                  </p:childTnLst>
                                </p:cTn>
                              </p:par>
                              <p:par>
                                <p:cTn id="39" presetID="24" presetClass="entr" presetSubtype="0" fill="hold" grpId="0" nodeType="withEffect">
                                  <p:stCondLst>
                                    <p:cond delay="2000"/>
                                  </p:stCondLst>
                                  <p:childTnLst>
                                    <p:set>
                                      <p:cBhvr>
                                        <p:cTn id="40" dur="1" fill="hold">
                                          <p:stCondLst>
                                            <p:cond delay="0"/>
                                          </p:stCondLst>
                                        </p:cTn>
                                        <p:tgtEl>
                                          <p:spTgt spid="15"/>
                                        </p:tgtEl>
                                        <p:attrNameLst>
                                          <p:attrName>style.visibility</p:attrName>
                                        </p:attrNameLst>
                                      </p:cBhvr>
                                      <p:to>
                                        <p:strVal val="visible"/>
                                      </p:to>
                                    </p:set>
                                    <p:anim to="" calcmode="lin" valueType="num">
                                      <p:cBhvr>
                                        <p:cTn id="41" dur="1" fill="hold"/>
                                        <p:tgtEl>
                                          <p:spTgt spid="15"/>
                                        </p:tgtEl>
                                        <p:attrNameLst>
                                          <p:attrName/>
                                        </p:attrNameLst>
                                      </p:cBhvr>
                                    </p:anim>
                                  </p:childTnLst>
                                </p:cTn>
                              </p:par>
                            </p:childTnLst>
                          </p:cTn>
                        </p:par>
                        <p:par>
                          <p:cTn id="42" fill="hold">
                            <p:stCondLst>
                              <p:cond delay="16500"/>
                            </p:stCondLst>
                            <p:childTnLst>
                              <p:par>
                                <p:cTn id="43" presetID="24" presetClass="entr" presetSubtype="0" fill="hold" nodeType="afterEffect">
                                  <p:stCondLst>
                                    <p:cond delay="2000"/>
                                  </p:stCondLst>
                                  <p:childTnLst>
                                    <p:set>
                                      <p:cBhvr>
                                        <p:cTn id="44" dur="1" fill="hold">
                                          <p:stCondLst>
                                            <p:cond delay="0"/>
                                          </p:stCondLst>
                                        </p:cTn>
                                        <p:tgtEl>
                                          <p:spTgt spid="6"/>
                                        </p:tgtEl>
                                        <p:attrNameLst>
                                          <p:attrName>style.visibility</p:attrName>
                                        </p:attrNameLst>
                                      </p:cBhvr>
                                      <p:to>
                                        <p:strVal val="visible"/>
                                      </p:to>
                                    </p:set>
                                    <p:anim to="" calcmode="lin" valueType="num">
                                      <p:cBhvr>
                                        <p:cTn id="45" dur="1" fill="hold"/>
                                        <p:tgtEl>
                                          <p:spTgt spid="6"/>
                                        </p:tgtEl>
                                        <p:attrNameLst>
                                          <p:attrName/>
                                        </p:attrNameLst>
                                      </p:cBhvr>
                                    </p:anim>
                                  </p:childTnLst>
                                </p:cTn>
                              </p:par>
                              <p:par>
                                <p:cTn id="46" presetID="24" presetClass="entr" presetSubtype="0" fill="hold" grpId="0" nodeType="withEffect">
                                  <p:stCondLst>
                                    <p:cond delay="2000"/>
                                  </p:stCondLst>
                                  <p:childTnLst>
                                    <p:set>
                                      <p:cBhvr>
                                        <p:cTn id="47" dur="1" fill="hold">
                                          <p:stCondLst>
                                            <p:cond delay="0"/>
                                          </p:stCondLst>
                                        </p:cTn>
                                        <p:tgtEl>
                                          <p:spTgt spid="7"/>
                                        </p:tgtEl>
                                        <p:attrNameLst>
                                          <p:attrName>style.visibility</p:attrName>
                                        </p:attrNameLst>
                                      </p:cBhvr>
                                      <p:to>
                                        <p:strVal val="visible"/>
                                      </p:to>
                                    </p:set>
                                    <p:anim to="" calcmode="lin" valueType="num">
                                      <p:cBhvr>
                                        <p:cTn id="48" dur="1" fill="hold"/>
                                        <p:tgtEl>
                                          <p:spTgt spid="7"/>
                                        </p:tgtEl>
                                        <p:attrNameLst>
                                          <p:attrName/>
                                        </p:attrNameLst>
                                      </p:cBhvr>
                                    </p:anim>
                                  </p:childTnLst>
                                </p:cTn>
                              </p:par>
                              <p:par>
                                <p:cTn id="49" presetID="24" presetClass="entr" presetSubtype="0" fill="hold" grpId="0" nodeType="withEffect">
                                  <p:stCondLst>
                                    <p:cond delay="2000"/>
                                  </p:stCondLst>
                                  <p:childTnLst>
                                    <p:set>
                                      <p:cBhvr>
                                        <p:cTn id="50" dur="1" fill="hold">
                                          <p:stCondLst>
                                            <p:cond delay="0"/>
                                          </p:stCondLst>
                                        </p:cTn>
                                        <p:tgtEl>
                                          <p:spTgt spid="8"/>
                                        </p:tgtEl>
                                        <p:attrNameLst>
                                          <p:attrName>style.visibility</p:attrName>
                                        </p:attrNameLst>
                                      </p:cBhvr>
                                      <p:to>
                                        <p:strVal val="visible"/>
                                      </p:to>
                                    </p:set>
                                    <p:anim to="" calcmode="lin" valueType="num">
                                      <p:cBhvr>
                                        <p:cTn id="51"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p:bldP spid="12" grpId="0"/>
      <p:bldP spid="14" grpId="0"/>
      <p:bldP spid="15" grpId="0"/>
      <p:bldP spid="16" grpId="0"/>
      <p:bldP spid="19" grpId="0" animBg="1"/>
    </p:bldLst>
  </p:timing>
</p:sld>
</file>

<file path=ppt/theme/theme1.xml><?xml version="1.0" encoding="utf-8"?>
<a:theme xmlns:a="http://schemas.openxmlformats.org/drawingml/2006/main" name="1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783</Words>
  <Application>Microsoft Office PowerPoint</Application>
  <PresentationFormat>Personnalisé</PresentationFormat>
  <Paragraphs>40</Paragraphs>
  <Slides>36</Slides>
  <Notes>6</Notes>
  <HiddenSlides>0</HiddenSlides>
  <MMClips>1</MMClips>
  <ScaleCrop>false</ScaleCrop>
  <HeadingPairs>
    <vt:vector size="6" baseType="variant">
      <vt:variant>
        <vt:lpstr>Polices utilisées</vt:lpstr>
      </vt:variant>
      <vt:variant>
        <vt:i4>8</vt:i4>
      </vt:variant>
      <vt:variant>
        <vt:lpstr>Thème</vt:lpstr>
      </vt:variant>
      <vt:variant>
        <vt:i4>2</vt:i4>
      </vt:variant>
      <vt:variant>
        <vt:lpstr>Titres des diapositives</vt:lpstr>
      </vt:variant>
      <vt:variant>
        <vt:i4>36</vt:i4>
      </vt:variant>
    </vt:vector>
  </HeadingPairs>
  <TitlesOfParts>
    <vt:vector size="46" baseType="lpstr">
      <vt:lpstr>Arial</vt:lpstr>
      <vt:lpstr>Broadway</vt:lpstr>
      <vt:lpstr>Calibri</vt:lpstr>
      <vt:lpstr>Chiller</vt:lpstr>
      <vt:lpstr>Courgette</vt:lpstr>
      <vt:lpstr>Franklin Gothic Medium</vt:lpstr>
      <vt:lpstr>Permanent Marker</vt:lpstr>
      <vt:lpstr>Rockwell</vt:lpstr>
      <vt:lpstr>11_Thème Office</vt:lpstr>
      <vt:lpstr>22_Thème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 albenesius</cp:lastModifiedBy>
  <cp:revision>465</cp:revision>
  <dcterms:created xsi:type="dcterms:W3CDTF">2020-05-12T17:47:43Z</dcterms:created>
  <dcterms:modified xsi:type="dcterms:W3CDTF">2025-11-06T22:05:49Z</dcterms:modified>
</cp:coreProperties>
</file>