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7" r:id="rId3"/>
    <p:sldId id="257" r:id="rId4"/>
    <p:sldId id="258" r:id="rId5"/>
    <p:sldId id="259" r:id="rId6"/>
    <p:sldId id="260" r:id="rId7"/>
    <p:sldId id="261" r:id="rId8"/>
    <p:sldId id="263" r:id="rId9"/>
    <p:sldId id="262" r:id="rId10"/>
    <p:sldId id="264" r:id="rId11"/>
    <p:sldId id="265" r:id="rId12"/>
    <p:sldId id="266" r:id="rId13"/>
    <p:sldId id="267" r:id="rId14"/>
    <p:sldId id="268" r:id="rId15"/>
    <p:sldId id="269" r:id="rId16"/>
    <p:sldId id="270" r:id="rId17"/>
    <p:sldId id="271"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736" autoAdjust="0"/>
    <p:restoredTop sz="94660"/>
  </p:normalViewPr>
  <p:slideViewPr>
    <p:cSldViewPr snapToGrid="0">
      <p:cViewPr varScale="1">
        <p:scale>
          <a:sx n="63" d="100"/>
          <a:sy n="63" d="100"/>
        </p:scale>
        <p:origin x="518" y="2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4E14160-CAFC-19F8-ED20-D351D05A9D5B}"/>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7C011DD8-20A6-49A7-9D2A-B1F2CBED729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6BC3DC16-B4DC-5CC1-085A-3614DDEABFAB}"/>
              </a:ext>
            </a:extLst>
          </p:cNvPr>
          <p:cNvSpPr>
            <a:spLocks noGrp="1"/>
          </p:cNvSpPr>
          <p:nvPr>
            <p:ph type="dt" sz="half" idx="10"/>
          </p:nvPr>
        </p:nvSpPr>
        <p:spPr/>
        <p:txBody>
          <a:bodyPr/>
          <a:lstStyle/>
          <a:p>
            <a:fld id="{E0A34267-0850-4345-A36D-DE03F74CB36B}" type="datetimeFigureOut">
              <a:rPr lang="fr-FR" smtClean="0"/>
              <a:t>18/01/2026</a:t>
            </a:fld>
            <a:endParaRPr lang="fr-FR"/>
          </a:p>
        </p:txBody>
      </p:sp>
      <p:sp>
        <p:nvSpPr>
          <p:cNvPr id="5" name="Espace réservé du pied de page 4">
            <a:extLst>
              <a:ext uri="{FF2B5EF4-FFF2-40B4-BE49-F238E27FC236}">
                <a16:creationId xmlns:a16="http://schemas.microsoft.com/office/drawing/2014/main" id="{08C4A152-BD99-2842-2136-FB1C059C714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B8AABC8-BE52-2736-1E46-8C39E81500FD}"/>
              </a:ext>
            </a:extLst>
          </p:cNvPr>
          <p:cNvSpPr>
            <a:spLocks noGrp="1"/>
          </p:cNvSpPr>
          <p:nvPr>
            <p:ph type="sldNum" sz="quarter" idx="12"/>
          </p:nvPr>
        </p:nvSpPr>
        <p:spPr/>
        <p:txBody>
          <a:bodyPr/>
          <a:lstStyle/>
          <a:p>
            <a:fld id="{6573C8A1-19F7-4132-A017-4536745E1535}" type="slidenum">
              <a:rPr lang="fr-FR" smtClean="0"/>
              <a:t>‹N°›</a:t>
            </a:fld>
            <a:endParaRPr lang="fr-FR"/>
          </a:p>
        </p:txBody>
      </p:sp>
    </p:spTree>
    <p:extLst>
      <p:ext uri="{BB962C8B-B14F-4D97-AF65-F5344CB8AC3E}">
        <p14:creationId xmlns:p14="http://schemas.microsoft.com/office/powerpoint/2010/main" val="1659214601"/>
      </p:ext>
    </p:extLst>
  </p:cSld>
  <p:clrMapOvr>
    <a:masterClrMapping/>
  </p:clrMapOvr>
  <mc:AlternateContent xmlns:mc="http://schemas.openxmlformats.org/markup-compatibility/2006" xmlns:p14="http://schemas.microsoft.com/office/powerpoint/2010/main">
    <mc:Choice Requires="p14">
      <p:transition spd="slow" p14:dur="5000" advClick="0" advTm="12000">
        <p14:prism isInverted="1"/>
      </p:transition>
    </mc:Choice>
    <mc:Fallback xmlns="">
      <p:transition spd="slow" advClick="0" advTm="12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9FC4796-199F-6D1B-1674-D08B52876CE6}"/>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6E48CFB7-1CC6-9DFF-66D0-E624EE7F8292}"/>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C8B9B1E-3C22-4ACE-B6F4-EDAE06537065}"/>
              </a:ext>
            </a:extLst>
          </p:cNvPr>
          <p:cNvSpPr>
            <a:spLocks noGrp="1"/>
          </p:cNvSpPr>
          <p:nvPr>
            <p:ph type="dt" sz="half" idx="10"/>
          </p:nvPr>
        </p:nvSpPr>
        <p:spPr/>
        <p:txBody>
          <a:bodyPr/>
          <a:lstStyle/>
          <a:p>
            <a:fld id="{E0A34267-0850-4345-A36D-DE03F74CB36B}" type="datetimeFigureOut">
              <a:rPr lang="fr-FR" smtClean="0"/>
              <a:t>18/01/2026</a:t>
            </a:fld>
            <a:endParaRPr lang="fr-FR"/>
          </a:p>
        </p:txBody>
      </p:sp>
      <p:sp>
        <p:nvSpPr>
          <p:cNvPr id="5" name="Espace réservé du pied de page 4">
            <a:extLst>
              <a:ext uri="{FF2B5EF4-FFF2-40B4-BE49-F238E27FC236}">
                <a16:creationId xmlns:a16="http://schemas.microsoft.com/office/drawing/2014/main" id="{6FFF9691-F84E-402F-F90B-0ACFBFF0662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CD4DF1D-9A03-26D9-3EDD-E883B7535676}"/>
              </a:ext>
            </a:extLst>
          </p:cNvPr>
          <p:cNvSpPr>
            <a:spLocks noGrp="1"/>
          </p:cNvSpPr>
          <p:nvPr>
            <p:ph type="sldNum" sz="quarter" idx="12"/>
          </p:nvPr>
        </p:nvSpPr>
        <p:spPr/>
        <p:txBody>
          <a:bodyPr/>
          <a:lstStyle/>
          <a:p>
            <a:fld id="{6573C8A1-19F7-4132-A017-4536745E1535}" type="slidenum">
              <a:rPr lang="fr-FR" smtClean="0"/>
              <a:t>‹N°›</a:t>
            </a:fld>
            <a:endParaRPr lang="fr-FR"/>
          </a:p>
        </p:txBody>
      </p:sp>
    </p:spTree>
    <p:extLst>
      <p:ext uri="{BB962C8B-B14F-4D97-AF65-F5344CB8AC3E}">
        <p14:creationId xmlns:p14="http://schemas.microsoft.com/office/powerpoint/2010/main" val="1141134273"/>
      </p:ext>
    </p:extLst>
  </p:cSld>
  <p:clrMapOvr>
    <a:masterClrMapping/>
  </p:clrMapOvr>
  <mc:AlternateContent xmlns:mc="http://schemas.openxmlformats.org/markup-compatibility/2006" xmlns:p14="http://schemas.microsoft.com/office/powerpoint/2010/main">
    <mc:Choice Requires="p14">
      <p:transition spd="slow" p14:dur="5000" advClick="0" advTm="12000">
        <p14:prism isInverted="1"/>
      </p:transition>
    </mc:Choice>
    <mc:Fallback xmlns="">
      <p:transition spd="slow" advClick="0" advTm="12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7508E3E-EDFC-E804-1DD8-F4DDF8803BC2}"/>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E669CDD5-72F5-924D-F564-DAFBE7F78885}"/>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6FADF8E4-2979-15F8-F634-BF71481C2579}"/>
              </a:ext>
            </a:extLst>
          </p:cNvPr>
          <p:cNvSpPr>
            <a:spLocks noGrp="1"/>
          </p:cNvSpPr>
          <p:nvPr>
            <p:ph type="dt" sz="half" idx="10"/>
          </p:nvPr>
        </p:nvSpPr>
        <p:spPr/>
        <p:txBody>
          <a:bodyPr/>
          <a:lstStyle/>
          <a:p>
            <a:fld id="{E0A34267-0850-4345-A36D-DE03F74CB36B}" type="datetimeFigureOut">
              <a:rPr lang="fr-FR" smtClean="0"/>
              <a:t>18/01/2026</a:t>
            </a:fld>
            <a:endParaRPr lang="fr-FR"/>
          </a:p>
        </p:txBody>
      </p:sp>
      <p:sp>
        <p:nvSpPr>
          <p:cNvPr id="5" name="Espace réservé du pied de page 4">
            <a:extLst>
              <a:ext uri="{FF2B5EF4-FFF2-40B4-BE49-F238E27FC236}">
                <a16:creationId xmlns:a16="http://schemas.microsoft.com/office/drawing/2014/main" id="{D964761F-08D2-4432-A6F8-5523758302B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FBE31FB-74B9-BFC7-1841-136C757112F7}"/>
              </a:ext>
            </a:extLst>
          </p:cNvPr>
          <p:cNvSpPr>
            <a:spLocks noGrp="1"/>
          </p:cNvSpPr>
          <p:nvPr>
            <p:ph type="sldNum" sz="quarter" idx="12"/>
          </p:nvPr>
        </p:nvSpPr>
        <p:spPr/>
        <p:txBody>
          <a:bodyPr/>
          <a:lstStyle/>
          <a:p>
            <a:fld id="{6573C8A1-19F7-4132-A017-4536745E1535}" type="slidenum">
              <a:rPr lang="fr-FR" smtClean="0"/>
              <a:t>‹N°›</a:t>
            </a:fld>
            <a:endParaRPr lang="fr-FR"/>
          </a:p>
        </p:txBody>
      </p:sp>
    </p:spTree>
    <p:extLst>
      <p:ext uri="{BB962C8B-B14F-4D97-AF65-F5344CB8AC3E}">
        <p14:creationId xmlns:p14="http://schemas.microsoft.com/office/powerpoint/2010/main" val="4160136165"/>
      </p:ext>
    </p:extLst>
  </p:cSld>
  <p:clrMapOvr>
    <a:masterClrMapping/>
  </p:clrMapOvr>
  <mc:AlternateContent xmlns:mc="http://schemas.openxmlformats.org/markup-compatibility/2006" xmlns:p14="http://schemas.microsoft.com/office/powerpoint/2010/main">
    <mc:Choice Requires="p14">
      <p:transition spd="slow" p14:dur="5000" advClick="0" advTm="12000">
        <p14:prism isInverted="1"/>
      </p:transition>
    </mc:Choice>
    <mc:Fallback xmlns="">
      <p:transition spd="slow" advClick="0" advTm="12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BEB4C78-260D-4C2F-58C9-33B03E206D6B}"/>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46074B0C-E885-A1CC-F553-B525209B883F}"/>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C245B8EC-1DFA-DC87-E67D-6ACE6D0361A1}"/>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008243C2-2D00-5B68-083F-7C61EC13BE12}"/>
              </a:ext>
            </a:extLst>
          </p:cNvPr>
          <p:cNvSpPr>
            <a:spLocks noGrp="1"/>
          </p:cNvSpPr>
          <p:nvPr>
            <p:ph type="dt" sz="half" idx="10"/>
          </p:nvPr>
        </p:nvSpPr>
        <p:spPr/>
        <p:txBody>
          <a:bodyPr/>
          <a:lstStyle/>
          <a:p>
            <a:fld id="{E0A34267-0850-4345-A36D-DE03F74CB36B}" type="datetimeFigureOut">
              <a:rPr lang="fr-FR" smtClean="0"/>
              <a:t>18/01/2026</a:t>
            </a:fld>
            <a:endParaRPr lang="fr-FR"/>
          </a:p>
        </p:txBody>
      </p:sp>
      <p:sp>
        <p:nvSpPr>
          <p:cNvPr id="6" name="Espace réservé du pied de page 5">
            <a:extLst>
              <a:ext uri="{FF2B5EF4-FFF2-40B4-BE49-F238E27FC236}">
                <a16:creationId xmlns:a16="http://schemas.microsoft.com/office/drawing/2014/main" id="{5EA2F89B-E255-D280-467A-45033DC9C023}"/>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F538ADF1-6C0C-DAD7-2DDE-ABF5EDF0D23B}"/>
              </a:ext>
            </a:extLst>
          </p:cNvPr>
          <p:cNvSpPr>
            <a:spLocks noGrp="1"/>
          </p:cNvSpPr>
          <p:nvPr>
            <p:ph type="sldNum" sz="quarter" idx="12"/>
          </p:nvPr>
        </p:nvSpPr>
        <p:spPr/>
        <p:txBody>
          <a:bodyPr/>
          <a:lstStyle/>
          <a:p>
            <a:fld id="{6573C8A1-19F7-4132-A017-4536745E1535}" type="slidenum">
              <a:rPr lang="fr-FR" smtClean="0"/>
              <a:t>‹N°›</a:t>
            </a:fld>
            <a:endParaRPr lang="fr-FR"/>
          </a:p>
        </p:txBody>
      </p:sp>
    </p:spTree>
    <p:extLst>
      <p:ext uri="{BB962C8B-B14F-4D97-AF65-F5344CB8AC3E}">
        <p14:creationId xmlns:p14="http://schemas.microsoft.com/office/powerpoint/2010/main" val="500930517"/>
      </p:ext>
    </p:extLst>
  </p:cSld>
  <p:clrMapOvr>
    <a:masterClrMapping/>
  </p:clrMapOvr>
  <mc:AlternateContent xmlns:mc="http://schemas.openxmlformats.org/markup-compatibility/2006" xmlns:p14="http://schemas.microsoft.com/office/powerpoint/2010/main">
    <mc:Choice Requires="p14">
      <p:transition spd="slow" p14:dur="5000" advClick="0" advTm="12000">
        <p14:prism isInverted="1"/>
      </p:transition>
    </mc:Choice>
    <mc:Fallback xmlns="">
      <p:transition spd="slow" advClick="0" advTm="12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CDF8B94-4D96-D911-CDFB-8E0C894417FF}"/>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61DD3938-AB50-43D0-FCE9-E8EB2CA595B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A56FD29-EEF3-2B1B-1DCA-BEF3B5B66EC8}"/>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240B1F8C-E7B0-F702-C64E-5CE315F9F30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3CDEF5A8-49AB-F503-63B2-7E2D69BF8044}"/>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82A7B62-9A3B-39BB-0780-68DADCAEF45E}"/>
              </a:ext>
            </a:extLst>
          </p:cNvPr>
          <p:cNvSpPr>
            <a:spLocks noGrp="1"/>
          </p:cNvSpPr>
          <p:nvPr>
            <p:ph type="dt" sz="half" idx="10"/>
          </p:nvPr>
        </p:nvSpPr>
        <p:spPr/>
        <p:txBody>
          <a:bodyPr/>
          <a:lstStyle/>
          <a:p>
            <a:fld id="{E0A34267-0850-4345-A36D-DE03F74CB36B}" type="datetimeFigureOut">
              <a:rPr lang="fr-FR" smtClean="0"/>
              <a:t>18/01/2026</a:t>
            </a:fld>
            <a:endParaRPr lang="fr-FR"/>
          </a:p>
        </p:txBody>
      </p:sp>
      <p:sp>
        <p:nvSpPr>
          <p:cNvPr id="8" name="Espace réservé du pied de page 7">
            <a:extLst>
              <a:ext uri="{FF2B5EF4-FFF2-40B4-BE49-F238E27FC236}">
                <a16:creationId xmlns:a16="http://schemas.microsoft.com/office/drawing/2014/main" id="{F8AC4179-3EDA-9878-5010-70A071E10CCB}"/>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4ABFC0FB-570E-4E43-2A28-723452D153BC}"/>
              </a:ext>
            </a:extLst>
          </p:cNvPr>
          <p:cNvSpPr>
            <a:spLocks noGrp="1"/>
          </p:cNvSpPr>
          <p:nvPr>
            <p:ph type="sldNum" sz="quarter" idx="12"/>
          </p:nvPr>
        </p:nvSpPr>
        <p:spPr/>
        <p:txBody>
          <a:bodyPr/>
          <a:lstStyle/>
          <a:p>
            <a:fld id="{6573C8A1-19F7-4132-A017-4536745E1535}" type="slidenum">
              <a:rPr lang="fr-FR" smtClean="0"/>
              <a:t>‹N°›</a:t>
            </a:fld>
            <a:endParaRPr lang="fr-FR"/>
          </a:p>
        </p:txBody>
      </p:sp>
    </p:spTree>
    <p:extLst>
      <p:ext uri="{BB962C8B-B14F-4D97-AF65-F5344CB8AC3E}">
        <p14:creationId xmlns:p14="http://schemas.microsoft.com/office/powerpoint/2010/main" val="2148590741"/>
      </p:ext>
    </p:extLst>
  </p:cSld>
  <p:clrMapOvr>
    <a:masterClrMapping/>
  </p:clrMapOvr>
  <mc:AlternateContent xmlns:mc="http://schemas.openxmlformats.org/markup-compatibility/2006" xmlns:p14="http://schemas.microsoft.com/office/powerpoint/2010/main">
    <mc:Choice Requires="p14">
      <p:transition spd="slow" p14:dur="5000" advClick="0" advTm="12000">
        <p14:prism isInverted="1"/>
      </p:transition>
    </mc:Choice>
    <mc:Fallback xmlns="">
      <p:transition spd="slow" advClick="0" advTm="12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9918D90-2FD8-5B99-CFAA-DB82B898F6C3}"/>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65573F36-AEB2-C58F-8475-E400A6A2A2AA}"/>
              </a:ext>
            </a:extLst>
          </p:cNvPr>
          <p:cNvSpPr>
            <a:spLocks noGrp="1"/>
          </p:cNvSpPr>
          <p:nvPr>
            <p:ph type="dt" sz="half" idx="10"/>
          </p:nvPr>
        </p:nvSpPr>
        <p:spPr/>
        <p:txBody>
          <a:bodyPr/>
          <a:lstStyle/>
          <a:p>
            <a:fld id="{E0A34267-0850-4345-A36D-DE03F74CB36B}" type="datetimeFigureOut">
              <a:rPr lang="fr-FR" smtClean="0"/>
              <a:t>18/01/2026</a:t>
            </a:fld>
            <a:endParaRPr lang="fr-FR"/>
          </a:p>
        </p:txBody>
      </p:sp>
      <p:sp>
        <p:nvSpPr>
          <p:cNvPr id="4" name="Espace réservé du pied de page 3">
            <a:extLst>
              <a:ext uri="{FF2B5EF4-FFF2-40B4-BE49-F238E27FC236}">
                <a16:creationId xmlns:a16="http://schemas.microsoft.com/office/drawing/2014/main" id="{44228E34-F962-F5DB-589D-A1DCAB836AE5}"/>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716273D0-CCBF-24ED-A1D7-3E9C0C2E2C45}"/>
              </a:ext>
            </a:extLst>
          </p:cNvPr>
          <p:cNvSpPr>
            <a:spLocks noGrp="1"/>
          </p:cNvSpPr>
          <p:nvPr>
            <p:ph type="sldNum" sz="quarter" idx="12"/>
          </p:nvPr>
        </p:nvSpPr>
        <p:spPr/>
        <p:txBody>
          <a:bodyPr/>
          <a:lstStyle/>
          <a:p>
            <a:fld id="{6573C8A1-19F7-4132-A017-4536745E1535}" type="slidenum">
              <a:rPr lang="fr-FR" smtClean="0"/>
              <a:t>‹N°›</a:t>
            </a:fld>
            <a:endParaRPr lang="fr-FR"/>
          </a:p>
        </p:txBody>
      </p:sp>
    </p:spTree>
    <p:extLst>
      <p:ext uri="{BB962C8B-B14F-4D97-AF65-F5344CB8AC3E}">
        <p14:creationId xmlns:p14="http://schemas.microsoft.com/office/powerpoint/2010/main" val="841794574"/>
      </p:ext>
    </p:extLst>
  </p:cSld>
  <p:clrMapOvr>
    <a:masterClrMapping/>
  </p:clrMapOvr>
  <mc:AlternateContent xmlns:mc="http://schemas.openxmlformats.org/markup-compatibility/2006" xmlns:p14="http://schemas.microsoft.com/office/powerpoint/2010/main">
    <mc:Choice Requires="p14">
      <p:transition spd="slow" p14:dur="5000" advClick="0" advTm="12000">
        <p14:prism isInverted="1"/>
      </p:transition>
    </mc:Choice>
    <mc:Fallback xmlns="">
      <p:transition spd="slow" advClick="0" advTm="12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1DD2D57B-B0C2-B8AD-3F91-16FE2BD09AD2}"/>
              </a:ext>
            </a:extLst>
          </p:cNvPr>
          <p:cNvSpPr>
            <a:spLocks noGrp="1"/>
          </p:cNvSpPr>
          <p:nvPr>
            <p:ph type="dt" sz="half" idx="10"/>
          </p:nvPr>
        </p:nvSpPr>
        <p:spPr/>
        <p:txBody>
          <a:bodyPr/>
          <a:lstStyle/>
          <a:p>
            <a:fld id="{E0A34267-0850-4345-A36D-DE03F74CB36B}" type="datetimeFigureOut">
              <a:rPr lang="fr-FR" smtClean="0"/>
              <a:t>18/01/2026</a:t>
            </a:fld>
            <a:endParaRPr lang="fr-FR"/>
          </a:p>
        </p:txBody>
      </p:sp>
      <p:sp>
        <p:nvSpPr>
          <p:cNvPr id="3" name="Espace réservé du pied de page 2">
            <a:extLst>
              <a:ext uri="{FF2B5EF4-FFF2-40B4-BE49-F238E27FC236}">
                <a16:creationId xmlns:a16="http://schemas.microsoft.com/office/drawing/2014/main" id="{8AA2270E-D018-C27C-EC1D-A2495E385F5F}"/>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C64707E4-F119-ADFD-3DEC-6AF4C0609FD6}"/>
              </a:ext>
            </a:extLst>
          </p:cNvPr>
          <p:cNvSpPr>
            <a:spLocks noGrp="1"/>
          </p:cNvSpPr>
          <p:nvPr>
            <p:ph type="sldNum" sz="quarter" idx="12"/>
          </p:nvPr>
        </p:nvSpPr>
        <p:spPr/>
        <p:txBody>
          <a:bodyPr/>
          <a:lstStyle/>
          <a:p>
            <a:fld id="{6573C8A1-19F7-4132-A017-4536745E1535}" type="slidenum">
              <a:rPr lang="fr-FR" smtClean="0"/>
              <a:t>‹N°›</a:t>
            </a:fld>
            <a:endParaRPr lang="fr-FR"/>
          </a:p>
        </p:txBody>
      </p:sp>
    </p:spTree>
    <p:extLst>
      <p:ext uri="{BB962C8B-B14F-4D97-AF65-F5344CB8AC3E}">
        <p14:creationId xmlns:p14="http://schemas.microsoft.com/office/powerpoint/2010/main" val="2612172389"/>
      </p:ext>
    </p:extLst>
  </p:cSld>
  <p:clrMapOvr>
    <a:masterClrMapping/>
  </p:clrMapOvr>
  <mc:AlternateContent xmlns:mc="http://schemas.openxmlformats.org/markup-compatibility/2006" xmlns:p14="http://schemas.microsoft.com/office/powerpoint/2010/main">
    <mc:Choice Requires="p14">
      <p:transition spd="slow" p14:dur="5000" advClick="0" advTm="12000">
        <p14:prism isInverted="1"/>
      </p:transition>
    </mc:Choice>
    <mc:Fallback xmlns="">
      <p:transition spd="slow" advClick="0" advTm="12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7CC3454-F008-C39C-2AB2-7952832D41D7}"/>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615A1579-8699-934B-1F4B-B5E43AE97E1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FBF96D33-06AF-9767-89CC-CF0B00F2C40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90F3ECF5-186A-9AD9-0091-26D15E45D31E}"/>
              </a:ext>
            </a:extLst>
          </p:cNvPr>
          <p:cNvSpPr>
            <a:spLocks noGrp="1"/>
          </p:cNvSpPr>
          <p:nvPr>
            <p:ph type="dt" sz="half" idx="10"/>
          </p:nvPr>
        </p:nvSpPr>
        <p:spPr/>
        <p:txBody>
          <a:bodyPr/>
          <a:lstStyle/>
          <a:p>
            <a:fld id="{E0A34267-0850-4345-A36D-DE03F74CB36B}" type="datetimeFigureOut">
              <a:rPr lang="fr-FR" smtClean="0"/>
              <a:t>18/01/2026</a:t>
            </a:fld>
            <a:endParaRPr lang="fr-FR"/>
          </a:p>
        </p:txBody>
      </p:sp>
      <p:sp>
        <p:nvSpPr>
          <p:cNvPr id="6" name="Espace réservé du pied de page 5">
            <a:extLst>
              <a:ext uri="{FF2B5EF4-FFF2-40B4-BE49-F238E27FC236}">
                <a16:creationId xmlns:a16="http://schemas.microsoft.com/office/drawing/2014/main" id="{E0032F8F-40EB-DDE7-DCF3-9507FBA18F77}"/>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D4E5685D-0385-F436-8FA5-7463368ABA02}"/>
              </a:ext>
            </a:extLst>
          </p:cNvPr>
          <p:cNvSpPr>
            <a:spLocks noGrp="1"/>
          </p:cNvSpPr>
          <p:nvPr>
            <p:ph type="sldNum" sz="quarter" idx="12"/>
          </p:nvPr>
        </p:nvSpPr>
        <p:spPr/>
        <p:txBody>
          <a:bodyPr/>
          <a:lstStyle/>
          <a:p>
            <a:fld id="{6573C8A1-19F7-4132-A017-4536745E1535}" type="slidenum">
              <a:rPr lang="fr-FR" smtClean="0"/>
              <a:t>‹N°›</a:t>
            </a:fld>
            <a:endParaRPr lang="fr-FR"/>
          </a:p>
        </p:txBody>
      </p:sp>
    </p:spTree>
    <p:extLst>
      <p:ext uri="{BB962C8B-B14F-4D97-AF65-F5344CB8AC3E}">
        <p14:creationId xmlns:p14="http://schemas.microsoft.com/office/powerpoint/2010/main" val="1155226786"/>
      </p:ext>
    </p:extLst>
  </p:cSld>
  <p:clrMapOvr>
    <a:masterClrMapping/>
  </p:clrMapOvr>
  <mc:AlternateContent xmlns:mc="http://schemas.openxmlformats.org/markup-compatibility/2006" xmlns:p14="http://schemas.microsoft.com/office/powerpoint/2010/main">
    <mc:Choice Requires="p14">
      <p:transition spd="slow" p14:dur="5000" advClick="0" advTm="12000">
        <p14:prism isInverted="1"/>
      </p:transition>
    </mc:Choice>
    <mc:Fallback xmlns="">
      <p:transition spd="slow" advClick="0" advTm="12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5B222B3-63D0-2E9E-B8D3-0F01BC3393A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82C8FD2A-C5C8-F5A6-2F35-F7DCA8435CE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BB63DD69-7C5F-FDCF-0237-9C17BA0D07C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5F9E3B9E-999D-2961-B379-E415A70C00DC}"/>
              </a:ext>
            </a:extLst>
          </p:cNvPr>
          <p:cNvSpPr>
            <a:spLocks noGrp="1"/>
          </p:cNvSpPr>
          <p:nvPr>
            <p:ph type="dt" sz="half" idx="10"/>
          </p:nvPr>
        </p:nvSpPr>
        <p:spPr/>
        <p:txBody>
          <a:bodyPr/>
          <a:lstStyle/>
          <a:p>
            <a:fld id="{E0A34267-0850-4345-A36D-DE03F74CB36B}" type="datetimeFigureOut">
              <a:rPr lang="fr-FR" smtClean="0"/>
              <a:t>18/01/2026</a:t>
            </a:fld>
            <a:endParaRPr lang="fr-FR"/>
          </a:p>
        </p:txBody>
      </p:sp>
      <p:sp>
        <p:nvSpPr>
          <p:cNvPr id="6" name="Espace réservé du pied de page 5">
            <a:extLst>
              <a:ext uri="{FF2B5EF4-FFF2-40B4-BE49-F238E27FC236}">
                <a16:creationId xmlns:a16="http://schemas.microsoft.com/office/drawing/2014/main" id="{51B9D2D6-BA35-7E27-73D6-EF944A043CFC}"/>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37817904-2CD0-ADF3-9ACC-1C702178BAA0}"/>
              </a:ext>
            </a:extLst>
          </p:cNvPr>
          <p:cNvSpPr>
            <a:spLocks noGrp="1"/>
          </p:cNvSpPr>
          <p:nvPr>
            <p:ph type="sldNum" sz="quarter" idx="12"/>
          </p:nvPr>
        </p:nvSpPr>
        <p:spPr/>
        <p:txBody>
          <a:bodyPr/>
          <a:lstStyle/>
          <a:p>
            <a:fld id="{6573C8A1-19F7-4132-A017-4536745E1535}" type="slidenum">
              <a:rPr lang="fr-FR" smtClean="0"/>
              <a:t>‹N°›</a:t>
            </a:fld>
            <a:endParaRPr lang="fr-FR"/>
          </a:p>
        </p:txBody>
      </p:sp>
    </p:spTree>
    <p:extLst>
      <p:ext uri="{BB962C8B-B14F-4D97-AF65-F5344CB8AC3E}">
        <p14:creationId xmlns:p14="http://schemas.microsoft.com/office/powerpoint/2010/main" val="60132196"/>
      </p:ext>
    </p:extLst>
  </p:cSld>
  <p:clrMapOvr>
    <a:masterClrMapping/>
  </p:clrMapOvr>
  <mc:AlternateContent xmlns:mc="http://schemas.openxmlformats.org/markup-compatibility/2006" xmlns:p14="http://schemas.microsoft.com/office/powerpoint/2010/main">
    <mc:Choice Requires="p14">
      <p:transition spd="slow" p14:dur="5000" advClick="0" advTm="12000">
        <p14:prism isInverted="1"/>
      </p:transition>
    </mc:Choice>
    <mc:Fallback xmlns="">
      <p:transition spd="slow" advClick="0" advTm="12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03B5355-F8FA-2B46-49D3-BAE7FDE0B877}"/>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330652A-31D6-2DFD-E919-DE7150BFC9B2}"/>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0EA1AA4-00C6-4916-E929-1E6C7362DC00}"/>
              </a:ext>
            </a:extLst>
          </p:cNvPr>
          <p:cNvSpPr>
            <a:spLocks noGrp="1"/>
          </p:cNvSpPr>
          <p:nvPr>
            <p:ph type="dt" sz="half" idx="10"/>
          </p:nvPr>
        </p:nvSpPr>
        <p:spPr/>
        <p:txBody>
          <a:bodyPr/>
          <a:lstStyle/>
          <a:p>
            <a:fld id="{E0A34267-0850-4345-A36D-DE03F74CB36B}" type="datetimeFigureOut">
              <a:rPr lang="fr-FR" smtClean="0"/>
              <a:t>18/01/2026</a:t>
            </a:fld>
            <a:endParaRPr lang="fr-FR"/>
          </a:p>
        </p:txBody>
      </p:sp>
      <p:sp>
        <p:nvSpPr>
          <p:cNvPr id="5" name="Espace réservé du pied de page 4">
            <a:extLst>
              <a:ext uri="{FF2B5EF4-FFF2-40B4-BE49-F238E27FC236}">
                <a16:creationId xmlns:a16="http://schemas.microsoft.com/office/drawing/2014/main" id="{475A2CEB-01B4-0D35-3B3B-C966386C47A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E5B5ED2-EABD-4382-1AC9-60DBE90BE484}"/>
              </a:ext>
            </a:extLst>
          </p:cNvPr>
          <p:cNvSpPr>
            <a:spLocks noGrp="1"/>
          </p:cNvSpPr>
          <p:nvPr>
            <p:ph type="sldNum" sz="quarter" idx="12"/>
          </p:nvPr>
        </p:nvSpPr>
        <p:spPr/>
        <p:txBody>
          <a:bodyPr/>
          <a:lstStyle/>
          <a:p>
            <a:fld id="{6573C8A1-19F7-4132-A017-4536745E1535}" type="slidenum">
              <a:rPr lang="fr-FR" smtClean="0"/>
              <a:t>‹N°›</a:t>
            </a:fld>
            <a:endParaRPr lang="fr-FR"/>
          </a:p>
        </p:txBody>
      </p:sp>
    </p:spTree>
    <p:extLst>
      <p:ext uri="{BB962C8B-B14F-4D97-AF65-F5344CB8AC3E}">
        <p14:creationId xmlns:p14="http://schemas.microsoft.com/office/powerpoint/2010/main" val="704459416"/>
      </p:ext>
    </p:extLst>
  </p:cSld>
  <p:clrMapOvr>
    <a:masterClrMapping/>
  </p:clrMapOvr>
  <mc:AlternateContent xmlns:mc="http://schemas.openxmlformats.org/markup-compatibility/2006" xmlns:p14="http://schemas.microsoft.com/office/powerpoint/2010/main">
    <mc:Choice Requires="p14">
      <p:transition spd="slow" p14:dur="5000" advClick="0" advTm="12000">
        <p14:prism isInverted="1"/>
      </p:transition>
    </mc:Choice>
    <mc:Fallback xmlns="">
      <p:transition spd="slow" advClick="0" advTm="12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0BC1D75A-864C-F01C-40AD-CCF494C8D916}"/>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26057B65-03C9-2DE4-C674-F81CD1520BE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CC88B65-240D-11AD-BE9A-E44D08683DE0}"/>
              </a:ext>
            </a:extLst>
          </p:cNvPr>
          <p:cNvSpPr>
            <a:spLocks noGrp="1"/>
          </p:cNvSpPr>
          <p:nvPr>
            <p:ph type="dt" sz="half" idx="10"/>
          </p:nvPr>
        </p:nvSpPr>
        <p:spPr/>
        <p:txBody>
          <a:bodyPr/>
          <a:lstStyle/>
          <a:p>
            <a:fld id="{E0A34267-0850-4345-A36D-DE03F74CB36B}" type="datetimeFigureOut">
              <a:rPr lang="fr-FR" smtClean="0"/>
              <a:t>18/01/2026</a:t>
            </a:fld>
            <a:endParaRPr lang="fr-FR"/>
          </a:p>
        </p:txBody>
      </p:sp>
      <p:sp>
        <p:nvSpPr>
          <p:cNvPr id="5" name="Espace réservé du pied de page 4">
            <a:extLst>
              <a:ext uri="{FF2B5EF4-FFF2-40B4-BE49-F238E27FC236}">
                <a16:creationId xmlns:a16="http://schemas.microsoft.com/office/drawing/2014/main" id="{F850A4C3-56CD-0417-4B89-302D7AFCA25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7B47F7B-30CA-6D75-302B-997FB22C7FCD}"/>
              </a:ext>
            </a:extLst>
          </p:cNvPr>
          <p:cNvSpPr>
            <a:spLocks noGrp="1"/>
          </p:cNvSpPr>
          <p:nvPr>
            <p:ph type="sldNum" sz="quarter" idx="12"/>
          </p:nvPr>
        </p:nvSpPr>
        <p:spPr/>
        <p:txBody>
          <a:bodyPr/>
          <a:lstStyle/>
          <a:p>
            <a:fld id="{6573C8A1-19F7-4132-A017-4536745E1535}" type="slidenum">
              <a:rPr lang="fr-FR" smtClean="0"/>
              <a:t>‹N°›</a:t>
            </a:fld>
            <a:endParaRPr lang="fr-FR"/>
          </a:p>
        </p:txBody>
      </p:sp>
    </p:spTree>
    <p:extLst>
      <p:ext uri="{BB962C8B-B14F-4D97-AF65-F5344CB8AC3E}">
        <p14:creationId xmlns:p14="http://schemas.microsoft.com/office/powerpoint/2010/main" val="1266698888"/>
      </p:ext>
    </p:extLst>
  </p:cSld>
  <p:clrMapOvr>
    <a:masterClrMapping/>
  </p:clrMapOvr>
  <mc:AlternateContent xmlns:mc="http://schemas.openxmlformats.org/markup-compatibility/2006" xmlns:p14="http://schemas.microsoft.com/office/powerpoint/2010/main">
    <mc:Choice Requires="p14">
      <p:transition spd="slow" p14:dur="5000" advClick="0" advTm="12000">
        <p14:prism isInverted="1"/>
      </p:transition>
    </mc:Choice>
    <mc:Fallback xmlns="">
      <p:transition spd="slow" advClick="0" advTm="12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F2687C3D-5833-EFC3-A769-BA711FD965B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A18ACF33-EDA8-459D-EE5C-02E6128B4E1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E0AF4EA-9943-C057-0B1B-816AFD7F894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E0A34267-0850-4345-A36D-DE03F74CB36B}" type="datetimeFigureOut">
              <a:rPr lang="fr-FR" smtClean="0"/>
              <a:t>18/01/2026</a:t>
            </a:fld>
            <a:endParaRPr lang="fr-FR"/>
          </a:p>
        </p:txBody>
      </p:sp>
      <p:sp>
        <p:nvSpPr>
          <p:cNvPr id="5" name="Espace réservé du pied de page 4">
            <a:extLst>
              <a:ext uri="{FF2B5EF4-FFF2-40B4-BE49-F238E27FC236}">
                <a16:creationId xmlns:a16="http://schemas.microsoft.com/office/drawing/2014/main" id="{37BA2AB4-0087-D012-0E64-FAD762DD664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ECC454CF-5DE1-927F-48EC-B153A4F6609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6573C8A1-19F7-4132-A017-4536745E1535}" type="slidenum">
              <a:rPr lang="fr-FR" smtClean="0"/>
              <a:t>‹N°›</a:t>
            </a:fld>
            <a:endParaRPr lang="fr-FR"/>
          </a:p>
        </p:txBody>
      </p:sp>
    </p:spTree>
    <p:extLst>
      <p:ext uri="{BB962C8B-B14F-4D97-AF65-F5344CB8AC3E}">
        <p14:creationId xmlns:p14="http://schemas.microsoft.com/office/powerpoint/2010/main" val="210811152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5000" advClick="0" advTm="12000">
        <p14:prism isInverted="1"/>
      </p:transition>
    </mc:Choice>
    <mc:Fallback xmlns="">
      <p:transition spd="slow" advClick="0" advTm="12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39.gif"/><Relationship Id="rId2" Type="http://schemas.openxmlformats.org/officeDocument/2006/relationships/image" Target="../media/image38.jpeg"/><Relationship Id="rId1" Type="http://schemas.openxmlformats.org/officeDocument/2006/relationships/slideLayout" Target="../slideLayouts/slideLayout1.xml"/><Relationship Id="rId6" Type="http://schemas.openxmlformats.org/officeDocument/2006/relationships/image" Target="../media/image42.gif"/><Relationship Id="rId5" Type="http://schemas.openxmlformats.org/officeDocument/2006/relationships/image" Target="../media/image41.gif"/><Relationship Id="rId4" Type="http://schemas.openxmlformats.org/officeDocument/2006/relationships/image" Target="../media/image40.gif"/></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100000">
              <a:srgbClr val="7030A0"/>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5" name="Image 4" descr="Une image contenant plein air, arbre, eau, ciel&#10;&#10;Le contenu généré par l’IA peut être incorrect.">
            <a:extLst>
              <a:ext uri="{FF2B5EF4-FFF2-40B4-BE49-F238E27FC236}">
                <a16:creationId xmlns:a16="http://schemas.microsoft.com/office/drawing/2014/main" id="{63497590-04A2-F56F-EB2F-2D16D54D356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00921" y="495000"/>
            <a:ext cx="8805453" cy="5868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29423B89-4CEE-D604-4E8E-A404A83041A2}"/>
              </a:ext>
            </a:extLst>
          </p:cNvPr>
          <p:cNvSpPr txBox="1"/>
          <p:nvPr/>
        </p:nvSpPr>
        <p:spPr>
          <a:xfrm>
            <a:off x="9558528" y="1584960"/>
            <a:ext cx="2279904" cy="523220"/>
          </a:xfrm>
          <a:prstGeom prst="rect">
            <a:avLst/>
          </a:prstGeom>
          <a:noFill/>
        </p:spPr>
        <p:txBody>
          <a:bodyPr wrap="square" rtlCol="0">
            <a:spAutoFit/>
          </a:bodyPr>
          <a:lstStyle/>
          <a:p>
            <a:r>
              <a:rPr lang="fr-FR" sz="2800" b="1" dirty="0">
                <a:solidFill>
                  <a:schemeClr val="bg1"/>
                </a:solidFill>
              </a:rPr>
              <a:t>Amsterdam</a:t>
            </a:r>
          </a:p>
        </p:txBody>
      </p:sp>
      <p:sp>
        <p:nvSpPr>
          <p:cNvPr id="8" name="ZoneTexte 7">
            <a:extLst>
              <a:ext uri="{FF2B5EF4-FFF2-40B4-BE49-F238E27FC236}">
                <a16:creationId xmlns:a16="http://schemas.microsoft.com/office/drawing/2014/main" id="{DF9F65C8-BA4B-2B99-0ED9-1A3F2FF878DF}"/>
              </a:ext>
            </a:extLst>
          </p:cNvPr>
          <p:cNvSpPr txBox="1"/>
          <p:nvPr/>
        </p:nvSpPr>
        <p:spPr>
          <a:xfrm>
            <a:off x="9729216" y="2108180"/>
            <a:ext cx="2109216" cy="523220"/>
          </a:xfrm>
          <a:prstGeom prst="rect">
            <a:avLst/>
          </a:prstGeom>
          <a:noFill/>
        </p:spPr>
        <p:txBody>
          <a:bodyPr wrap="square" rtlCol="0">
            <a:spAutoFit/>
          </a:bodyPr>
          <a:lstStyle/>
          <a:p>
            <a:r>
              <a:rPr lang="fr-FR" sz="2800" b="1" dirty="0">
                <a:solidFill>
                  <a:schemeClr val="bg1"/>
                </a:solidFill>
              </a:rPr>
              <a:t>Pays - Bas</a:t>
            </a:r>
          </a:p>
        </p:txBody>
      </p:sp>
    </p:spTree>
    <p:extLst>
      <p:ext uri="{BB962C8B-B14F-4D97-AF65-F5344CB8AC3E}">
        <p14:creationId xmlns:p14="http://schemas.microsoft.com/office/powerpoint/2010/main" val="2643429382"/>
      </p:ext>
    </p:extLst>
  </p:cSld>
  <p:clrMapOvr>
    <a:masterClrMapping/>
  </p:clrMapOvr>
  <mc:AlternateContent xmlns:mc="http://schemas.openxmlformats.org/markup-compatibility/2006" xmlns:p14="http://schemas.microsoft.com/office/powerpoint/2010/main">
    <mc:Choice Requires="p14">
      <p:transition spd="slow" p14:dur="5000" advClick="0" advTm="12000">
        <p14:prism isInverted="1"/>
        <p:sndAc>
          <p:stSnd loop="1">
            <p:snd r:embed="rId2" name="Guy Béart - A Amsterdam (Audio Officiel).wav"/>
          </p:stSnd>
        </p:sndAc>
      </p:transition>
    </mc:Choice>
    <mc:Fallback xmlns="">
      <p:transition spd="slow" advClick="0" advTm="12000">
        <p:fade/>
        <p:sndAc>
          <p:stSnd loop="1">
            <p:snd r:embed="rId4" name="Guy Béart - A Amsterdam (Audio Officiel).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B5C86D78-EC44-DCDF-B829-7418AE235E0D}"/>
              </a:ext>
            </a:extLst>
          </p:cNvPr>
          <p:cNvSpPr txBox="1"/>
          <p:nvPr/>
        </p:nvSpPr>
        <p:spPr>
          <a:xfrm>
            <a:off x="341376" y="-5417"/>
            <a:ext cx="11946194" cy="6863417"/>
          </a:xfrm>
          <a:prstGeom prst="rect">
            <a:avLst/>
          </a:prstGeom>
          <a:noFill/>
        </p:spPr>
        <p:txBody>
          <a:bodyPr wrap="square" rtlCol="0">
            <a:spAutoFit/>
          </a:bodyPr>
          <a:lstStyle/>
          <a:p>
            <a:r>
              <a:rPr lang="fr-FR" sz="4400" b="1"/>
              <a:t>Amsterdam[Note 1] est la capitale des Pays-Bas, bien que le gouvernement et la plupart des institutions nationales siègent à La Haye. Sur la base des chiffres de l'année 2024, la commune d'Amsterdam compte 934 526 habitants, appelés Amstellodamois (Amsterdammers), ce qui en fait la commune néerlandaise la plus peuplée. Elle est située au cœur de la région d'Amsterdam, qui regroupe environ 1 650 000 habitants.</a:t>
            </a:r>
            <a:endParaRPr lang="fr-FR" sz="4400" b="1" dirty="0"/>
          </a:p>
        </p:txBody>
      </p:sp>
    </p:spTree>
    <p:extLst>
      <p:ext uri="{BB962C8B-B14F-4D97-AF65-F5344CB8AC3E}">
        <p14:creationId xmlns:p14="http://schemas.microsoft.com/office/powerpoint/2010/main" val="1469629729"/>
      </p:ext>
    </p:extLst>
  </p:cSld>
  <p:clrMapOvr>
    <a:masterClrMapping/>
  </p:clrMapOvr>
  <mc:AlternateContent xmlns:mc="http://schemas.openxmlformats.org/markup-compatibility/2006" xmlns:p14="http://schemas.microsoft.com/office/powerpoint/2010/main">
    <mc:Choice Requires="p14">
      <p:transition spd="slow" p14:dur="5000" advClick="0" advTm="12000">
        <p14:prism isInverted="1"/>
      </p:transition>
    </mc:Choice>
    <mc:Fallback xmlns="">
      <p:transition spd="slow" advClick="0" advTm="12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100000">
              <a:schemeClr val="accent6"/>
            </a:gs>
            <a:gs pos="100000">
              <a:schemeClr val="accent1">
                <a:lumMod val="30000"/>
                <a:lumOff val="70000"/>
              </a:schemeClr>
            </a:gs>
          </a:gsLst>
          <a:lin ang="5400000" scaled="1"/>
        </a:gradFill>
        <a:effectLst/>
      </p:bgPr>
    </p:bg>
    <p:spTree>
      <p:nvGrpSpPr>
        <p:cNvPr id="1" name="">
          <a:extLst>
            <a:ext uri="{FF2B5EF4-FFF2-40B4-BE49-F238E27FC236}">
              <a16:creationId xmlns:a16="http://schemas.microsoft.com/office/drawing/2014/main" id="{9C5344B5-86C1-CA63-170A-145675DD29EF}"/>
            </a:ext>
          </a:extLst>
        </p:cNvPr>
        <p:cNvGrpSpPr/>
        <p:nvPr/>
      </p:nvGrpSpPr>
      <p:grpSpPr>
        <a:xfrm>
          <a:off x="0" y="0"/>
          <a:ext cx="0" cy="0"/>
          <a:chOff x="0" y="0"/>
          <a:chExt cx="0" cy="0"/>
        </a:xfrm>
      </p:grpSpPr>
      <p:pic>
        <p:nvPicPr>
          <p:cNvPr id="5" name="Image 4" descr="Une image contenant plein air, ciel, eau, horloge&#10;&#10;Le contenu généré par l’IA peut être incorrect.">
            <a:extLst>
              <a:ext uri="{FF2B5EF4-FFF2-40B4-BE49-F238E27FC236}">
                <a16:creationId xmlns:a16="http://schemas.microsoft.com/office/drawing/2014/main" id="{626AD87A-253A-FD46-7C08-721A7FE49B9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4153" y="495000"/>
            <a:ext cx="6738371" cy="5868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942981117"/>
      </p:ext>
    </p:extLst>
  </p:cSld>
  <p:clrMapOvr>
    <a:masterClrMapping/>
  </p:clrMapOvr>
  <mc:AlternateContent xmlns:mc="http://schemas.openxmlformats.org/markup-compatibility/2006" xmlns:p14="http://schemas.microsoft.com/office/powerpoint/2010/main">
    <mc:Choice Requires="p14">
      <p:transition spd="slow" p14:dur="5000" advClick="0" advTm="12000">
        <p14:prism isInverted="1"/>
      </p:transition>
    </mc:Choice>
    <mc:Fallback xmlns="">
      <p:transition spd="slow" advClick="0" advTm="12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100000">
              <a:schemeClr val="accent5"/>
            </a:gs>
            <a:gs pos="100000">
              <a:schemeClr val="accent1">
                <a:lumMod val="30000"/>
                <a:lumOff val="70000"/>
              </a:schemeClr>
            </a:gs>
          </a:gsLst>
          <a:lin ang="5400000" scaled="1"/>
        </a:gradFill>
        <a:effectLst/>
      </p:bgPr>
    </p:bg>
    <p:spTree>
      <p:nvGrpSpPr>
        <p:cNvPr id="1" name="">
          <a:extLst>
            <a:ext uri="{FF2B5EF4-FFF2-40B4-BE49-F238E27FC236}">
              <a16:creationId xmlns:a16="http://schemas.microsoft.com/office/drawing/2014/main" id="{8435B2A1-CE15-A1E6-1B14-828AC16162A2}"/>
            </a:ext>
          </a:extLst>
        </p:cNvPr>
        <p:cNvGrpSpPr/>
        <p:nvPr/>
      </p:nvGrpSpPr>
      <p:grpSpPr>
        <a:xfrm>
          <a:off x="0" y="0"/>
          <a:ext cx="0" cy="0"/>
          <a:chOff x="0" y="0"/>
          <a:chExt cx="0" cy="0"/>
        </a:xfrm>
      </p:grpSpPr>
      <p:pic>
        <p:nvPicPr>
          <p:cNvPr id="3" name="Image 2" descr="Une image contenant nuage, bâtiment, ciel, plein air&#10;&#10;Le contenu généré par l’IA peut être incorrect.">
            <a:extLst>
              <a:ext uri="{FF2B5EF4-FFF2-40B4-BE49-F238E27FC236}">
                <a16:creationId xmlns:a16="http://schemas.microsoft.com/office/drawing/2014/main" id="{E2F6140D-457E-2874-54F2-8FAF90D4736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26299" y="495000"/>
            <a:ext cx="6339402" cy="5868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88EDA0BE-6BFB-B9B4-D47F-B23A89B963DF}"/>
              </a:ext>
            </a:extLst>
          </p:cNvPr>
          <p:cNvSpPr txBox="1"/>
          <p:nvPr/>
        </p:nvSpPr>
        <p:spPr>
          <a:xfrm>
            <a:off x="331470" y="1368553"/>
            <a:ext cx="2133600" cy="4401205"/>
          </a:xfrm>
          <a:prstGeom prst="rect">
            <a:avLst/>
          </a:prstGeom>
          <a:noFill/>
        </p:spPr>
        <p:txBody>
          <a:bodyPr wrap="square" rtlCol="0">
            <a:spAutoFit/>
          </a:bodyPr>
          <a:lstStyle/>
          <a:p>
            <a:r>
              <a:rPr lang="fr-FR" sz="2800" b="1">
                <a:solidFill>
                  <a:schemeClr val="bg1"/>
                </a:solidFill>
              </a:rPr>
              <a:t>L'hôtel de ville d'Amsterdam, actuellement le palais royal, peint en 1667 par Jan van der Heyden.</a:t>
            </a:r>
            <a:endParaRPr lang="fr-FR" sz="2800" b="1" dirty="0">
              <a:solidFill>
                <a:schemeClr val="bg1"/>
              </a:solidFill>
            </a:endParaRPr>
          </a:p>
        </p:txBody>
      </p:sp>
    </p:spTree>
    <p:extLst>
      <p:ext uri="{BB962C8B-B14F-4D97-AF65-F5344CB8AC3E}">
        <p14:creationId xmlns:p14="http://schemas.microsoft.com/office/powerpoint/2010/main" val="2674254783"/>
      </p:ext>
    </p:extLst>
  </p:cSld>
  <p:clrMapOvr>
    <a:masterClrMapping/>
  </p:clrMapOvr>
  <mc:AlternateContent xmlns:mc="http://schemas.openxmlformats.org/markup-compatibility/2006" xmlns:p14="http://schemas.microsoft.com/office/powerpoint/2010/main">
    <mc:Choice Requires="p14">
      <p:transition spd="slow" p14:dur="5000" advClick="0" advTm="12000">
        <p14:prism isInverted="1"/>
      </p:transition>
    </mc:Choice>
    <mc:Fallback xmlns="">
      <p:transition spd="slow" advClick="0" advTm="12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100000">
              <a:schemeClr val="accent3"/>
            </a:gs>
            <a:gs pos="100000">
              <a:schemeClr val="accent1">
                <a:lumMod val="30000"/>
                <a:lumOff val="70000"/>
              </a:schemeClr>
            </a:gs>
          </a:gsLst>
          <a:lin ang="5400000" scaled="1"/>
        </a:gradFill>
        <a:effectLst/>
      </p:bgPr>
    </p:bg>
    <p:spTree>
      <p:nvGrpSpPr>
        <p:cNvPr id="1" name="">
          <a:extLst>
            <a:ext uri="{FF2B5EF4-FFF2-40B4-BE49-F238E27FC236}">
              <a16:creationId xmlns:a16="http://schemas.microsoft.com/office/drawing/2014/main" id="{B9B6FA61-FD31-0443-AAF3-D3A8CD5DA52B}"/>
            </a:ext>
          </a:extLst>
        </p:cNvPr>
        <p:cNvGrpSpPr/>
        <p:nvPr/>
      </p:nvGrpSpPr>
      <p:grpSpPr>
        <a:xfrm>
          <a:off x="0" y="0"/>
          <a:ext cx="0" cy="0"/>
          <a:chOff x="0" y="0"/>
          <a:chExt cx="0" cy="0"/>
        </a:xfrm>
      </p:grpSpPr>
      <p:pic>
        <p:nvPicPr>
          <p:cNvPr id="6" name="Image 5" descr="Une image contenant plein air, ciel, bâtiment, nuage&#10;&#10;Le contenu généré par l’IA peut être incorrect.">
            <a:extLst>
              <a:ext uri="{FF2B5EF4-FFF2-40B4-BE49-F238E27FC236}">
                <a16:creationId xmlns:a16="http://schemas.microsoft.com/office/drawing/2014/main" id="{1B95E619-BEF7-5781-26D2-6AB447032A7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43560" y="369000"/>
            <a:ext cx="9238781" cy="612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46887B9A-129D-2EA8-83BF-356B2BECE465}"/>
              </a:ext>
            </a:extLst>
          </p:cNvPr>
          <p:cNvSpPr txBox="1"/>
          <p:nvPr/>
        </p:nvSpPr>
        <p:spPr>
          <a:xfrm>
            <a:off x="902208" y="3693140"/>
            <a:ext cx="2011680" cy="523220"/>
          </a:xfrm>
          <a:prstGeom prst="rect">
            <a:avLst/>
          </a:prstGeom>
          <a:noFill/>
        </p:spPr>
        <p:txBody>
          <a:bodyPr wrap="square" rtlCol="0">
            <a:spAutoFit/>
          </a:bodyPr>
          <a:lstStyle/>
          <a:p>
            <a:r>
              <a:rPr lang="fr-FR" sz="2800" b="1">
                <a:solidFill>
                  <a:schemeClr val="bg1"/>
                </a:solidFill>
              </a:rPr>
              <a:t>Utrecht</a:t>
            </a:r>
            <a:endParaRPr lang="fr-FR" sz="2800" b="1" dirty="0">
              <a:solidFill>
                <a:schemeClr val="bg1"/>
              </a:solidFill>
            </a:endParaRPr>
          </a:p>
        </p:txBody>
      </p:sp>
    </p:spTree>
    <p:extLst>
      <p:ext uri="{BB962C8B-B14F-4D97-AF65-F5344CB8AC3E}">
        <p14:creationId xmlns:p14="http://schemas.microsoft.com/office/powerpoint/2010/main" val="3240397929"/>
      </p:ext>
    </p:extLst>
  </p:cSld>
  <p:clrMapOvr>
    <a:masterClrMapping/>
  </p:clrMapOvr>
  <mc:AlternateContent xmlns:mc="http://schemas.openxmlformats.org/markup-compatibility/2006" xmlns:p14="http://schemas.microsoft.com/office/powerpoint/2010/main">
    <mc:Choice Requires="p14">
      <p:transition spd="slow" p14:dur="5000" advClick="0" advTm="12000">
        <p14:prism isInverted="1"/>
      </p:transition>
    </mc:Choice>
    <mc:Fallback xmlns="">
      <p:transition spd="slow" advClick="0" advTm="12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100000">
              <a:schemeClr val="accent2"/>
            </a:gs>
            <a:gs pos="100000">
              <a:schemeClr val="accent1">
                <a:lumMod val="30000"/>
                <a:lumOff val="70000"/>
              </a:schemeClr>
            </a:gs>
          </a:gsLst>
          <a:lin ang="5400000" scaled="1"/>
        </a:gradFill>
        <a:effectLst/>
      </p:bgPr>
    </p:bg>
    <p:spTree>
      <p:nvGrpSpPr>
        <p:cNvPr id="1" name="">
          <a:extLst>
            <a:ext uri="{FF2B5EF4-FFF2-40B4-BE49-F238E27FC236}">
              <a16:creationId xmlns:a16="http://schemas.microsoft.com/office/drawing/2014/main" id="{49B0C6A9-58B9-1704-BE94-EA4A59107CDE}"/>
            </a:ext>
          </a:extLst>
        </p:cNvPr>
        <p:cNvGrpSpPr/>
        <p:nvPr/>
      </p:nvGrpSpPr>
      <p:grpSpPr>
        <a:xfrm>
          <a:off x="0" y="0"/>
          <a:ext cx="0" cy="0"/>
          <a:chOff x="0" y="0"/>
          <a:chExt cx="0" cy="0"/>
        </a:xfrm>
      </p:grpSpPr>
      <p:pic>
        <p:nvPicPr>
          <p:cNvPr id="5" name="Image 4" descr="Une image contenant plein air, arbre, canal, voie navigable&#10;&#10;Le contenu généré par l’IA peut être incorrect.">
            <a:extLst>
              <a:ext uri="{FF2B5EF4-FFF2-40B4-BE49-F238E27FC236}">
                <a16:creationId xmlns:a16="http://schemas.microsoft.com/office/drawing/2014/main" id="{9D275AF1-6A30-9009-3A2A-5122E9DE679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0708" y="315000"/>
            <a:ext cx="9342000" cy="6228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8BE90AAF-C11E-6BE1-3C32-DA2740BCCDC1}"/>
              </a:ext>
            </a:extLst>
          </p:cNvPr>
          <p:cNvSpPr txBox="1"/>
          <p:nvPr/>
        </p:nvSpPr>
        <p:spPr>
          <a:xfrm>
            <a:off x="9879972" y="2682240"/>
            <a:ext cx="2188584" cy="1815882"/>
          </a:xfrm>
          <a:prstGeom prst="rect">
            <a:avLst/>
          </a:prstGeom>
          <a:noFill/>
        </p:spPr>
        <p:txBody>
          <a:bodyPr wrap="square" rtlCol="0">
            <a:spAutoFit/>
          </a:bodyPr>
          <a:lstStyle/>
          <a:p>
            <a:r>
              <a:rPr lang="fr-FR" sz="2800" b="1">
                <a:solidFill>
                  <a:schemeClr val="bg1"/>
                </a:solidFill>
              </a:rPr>
              <a:t> Les boutiques du canal Oudegracht</a:t>
            </a:r>
            <a:endParaRPr lang="fr-FR" sz="2800" b="1" dirty="0">
              <a:solidFill>
                <a:schemeClr val="bg1"/>
              </a:solidFill>
            </a:endParaRPr>
          </a:p>
        </p:txBody>
      </p:sp>
    </p:spTree>
    <p:extLst>
      <p:ext uri="{BB962C8B-B14F-4D97-AF65-F5344CB8AC3E}">
        <p14:creationId xmlns:p14="http://schemas.microsoft.com/office/powerpoint/2010/main" val="3560921647"/>
      </p:ext>
    </p:extLst>
  </p:cSld>
  <p:clrMapOvr>
    <a:masterClrMapping/>
  </p:clrMapOvr>
  <mc:AlternateContent xmlns:mc="http://schemas.openxmlformats.org/markup-compatibility/2006" xmlns:p14="http://schemas.microsoft.com/office/powerpoint/2010/main">
    <mc:Choice Requires="p14">
      <p:transition spd="slow" p14:dur="5000" advClick="0" advTm="12000">
        <p14:prism isInverted="1"/>
      </p:transition>
    </mc:Choice>
    <mc:Fallback xmlns="">
      <p:transition spd="slow" advClick="0" advTm="12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100000">
              <a:schemeClr val="accent1"/>
            </a:gs>
            <a:gs pos="100000">
              <a:schemeClr val="accent1">
                <a:lumMod val="30000"/>
                <a:lumOff val="70000"/>
              </a:schemeClr>
            </a:gs>
          </a:gsLst>
          <a:lin ang="5400000" scaled="1"/>
        </a:gradFill>
        <a:effectLst/>
      </p:bgPr>
    </p:bg>
    <p:spTree>
      <p:nvGrpSpPr>
        <p:cNvPr id="1" name="">
          <a:extLst>
            <a:ext uri="{FF2B5EF4-FFF2-40B4-BE49-F238E27FC236}">
              <a16:creationId xmlns:a16="http://schemas.microsoft.com/office/drawing/2014/main" id="{23C1DA6E-35C2-4FDC-68BF-E21AFCA2111E}"/>
            </a:ext>
          </a:extLst>
        </p:cNvPr>
        <p:cNvGrpSpPr/>
        <p:nvPr/>
      </p:nvGrpSpPr>
      <p:grpSpPr>
        <a:xfrm>
          <a:off x="0" y="0"/>
          <a:ext cx="0" cy="0"/>
          <a:chOff x="0" y="0"/>
          <a:chExt cx="0" cy="0"/>
        </a:xfrm>
      </p:grpSpPr>
      <p:pic>
        <p:nvPicPr>
          <p:cNvPr id="3" name="Image 2" descr="Une image contenant plein air, bateau, véhicule, bâtiment&#10;&#10;Le contenu généré par l’IA peut être incorrect.">
            <a:extLst>
              <a:ext uri="{FF2B5EF4-FFF2-40B4-BE49-F238E27FC236}">
                <a16:creationId xmlns:a16="http://schemas.microsoft.com/office/drawing/2014/main" id="{18EEB1B2-2DB9-3231-AE0F-428A4F8A78F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182108" y="315000"/>
            <a:ext cx="9827784" cy="6228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740084287"/>
      </p:ext>
    </p:extLst>
  </p:cSld>
  <p:clrMapOvr>
    <a:masterClrMapping/>
  </p:clrMapOvr>
  <mc:AlternateContent xmlns:mc="http://schemas.openxmlformats.org/markup-compatibility/2006" xmlns:p14="http://schemas.microsoft.com/office/powerpoint/2010/main">
    <mc:Choice Requires="p14">
      <p:transition spd="slow" p14:dur="5000" advClick="0" advTm="12000">
        <p14:prism isInverted="1"/>
      </p:transition>
    </mc:Choice>
    <mc:Fallback xmlns="">
      <p:transition spd="slow" advClick="0" advTm="12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60">
          <a:fgClr>
            <a:schemeClr val="accent1"/>
          </a:fgClr>
          <a:bgClr>
            <a:schemeClr val="bg1"/>
          </a:bgClr>
        </a:pattFill>
        <a:effectLst/>
      </p:bgPr>
    </p:bg>
    <p:spTree>
      <p:nvGrpSpPr>
        <p:cNvPr id="1" name="">
          <a:extLst>
            <a:ext uri="{FF2B5EF4-FFF2-40B4-BE49-F238E27FC236}">
              <a16:creationId xmlns:a16="http://schemas.microsoft.com/office/drawing/2014/main" id="{A9D0762F-6898-E40B-092E-460A5F7A0BA9}"/>
            </a:ext>
          </a:extLst>
        </p:cNvPr>
        <p:cNvGrpSpPr/>
        <p:nvPr/>
      </p:nvGrpSpPr>
      <p:grpSpPr>
        <a:xfrm>
          <a:off x="0" y="0"/>
          <a:ext cx="0" cy="0"/>
          <a:chOff x="0" y="0"/>
          <a:chExt cx="0" cy="0"/>
        </a:xfrm>
      </p:grpSpPr>
      <p:pic>
        <p:nvPicPr>
          <p:cNvPr id="3" name="Image 2" descr="Une image contenant plante, pétale, plein air, Plante annuelle&#10;&#10;Le contenu généré par l’IA peut être incorrect.">
            <a:extLst>
              <a:ext uri="{FF2B5EF4-FFF2-40B4-BE49-F238E27FC236}">
                <a16:creationId xmlns:a16="http://schemas.microsoft.com/office/drawing/2014/main" id="{7C52D7E9-A0C2-DB9C-36A5-7B3B943D56C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67320" y="369000"/>
            <a:ext cx="9657360" cy="612000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633725251"/>
      </p:ext>
    </p:extLst>
  </p:cSld>
  <p:clrMapOvr>
    <a:masterClrMapping/>
  </p:clrMapOvr>
  <mc:AlternateContent xmlns:mc="http://schemas.openxmlformats.org/markup-compatibility/2006" xmlns:p14="http://schemas.microsoft.com/office/powerpoint/2010/main">
    <mc:Choice Requires="p14">
      <p:transition spd="slow" p14:dur="5000" advClick="0" advTm="12000">
        <p14:prism isInverted="1"/>
      </p:transition>
    </mc:Choice>
    <mc:Fallback xmlns="">
      <p:transition spd="slow" advClick="0" advTm="12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100000">
              <a:schemeClr val="tx1"/>
            </a:gs>
            <a:gs pos="100000">
              <a:schemeClr val="accent1">
                <a:lumMod val="30000"/>
                <a:lumOff val="70000"/>
              </a:schemeClr>
            </a:gs>
          </a:gsLst>
          <a:lin ang="5400000" scaled="1"/>
        </a:gradFill>
        <a:effectLst/>
      </p:bgPr>
    </p:bg>
    <p:spTree>
      <p:nvGrpSpPr>
        <p:cNvPr id="1" name="">
          <a:extLst>
            <a:ext uri="{FF2B5EF4-FFF2-40B4-BE49-F238E27FC236}">
              <a16:creationId xmlns:a16="http://schemas.microsoft.com/office/drawing/2014/main" id="{EFFF389C-5391-8D3D-D3C5-E5FAC85554A6}"/>
            </a:ext>
          </a:extLst>
        </p:cNvPr>
        <p:cNvGrpSpPr/>
        <p:nvPr/>
      </p:nvGrpSpPr>
      <p:grpSpPr>
        <a:xfrm>
          <a:off x="0" y="0"/>
          <a:ext cx="0" cy="0"/>
          <a:chOff x="0" y="0"/>
          <a:chExt cx="0" cy="0"/>
        </a:xfrm>
      </p:grpSpPr>
      <p:pic>
        <p:nvPicPr>
          <p:cNvPr id="3" name="Image 2" descr="Une image contenant plein air, Roue de vélo, roue, véhicule&#10;&#10;Le contenu généré par l’IA peut être incorrect.">
            <a:extLst>
              <a:ext uri="{FF2B5EF4-FFF2-40B4-BE49-F238E27FC236}">
                <a16:creationId xmlns:a16="http://schemas.microsoft.com/office/drawing/2014/main" id="{0C049F7B-8681-F045-D2BE-000EEF18D78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89874" y="315000"/>
            <a:ext cx="9827784" cy="6228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728988025"/>
      </p:ext>
    </p:extLst>
  </p:cSld>
  <p:clrMapOvr>
    <a:masterClrMapping/>
  </p:clrMapOvr>
  <mc:AlternateContent xmlns:mc="http://schemas.openxmlformats.org/markup-compatibility/2006" xmlns:p14="http://schemas.microsoft.com/office/powerpoint/2010/main">
    <mc:Choice Requires="p14">
      <p:transition spd="slow" p14:dur="5000" advClick="0" advTm="12000">
        <p14:prism isInverted="1"/>
      </p:transition>
    </mc:Choice>
    <mc:Fallback xmlns="">
      <p:transition spd="slow" advClick="0" advTm="12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100000">
              <a:srgbClr val="C00000"/>
            </a:gs>
            <a:gs pos="100000">
              <a:schemeClr val="accent1">
                <a:lumMod val="30000"/>
                <a:lumOff val="70000"/>
              </a:schemeClr>
            </a:gs>
          </a:gsLst>
          <a:lin ang="5400000" scaled="1"/>
        </a:gradFill>
        <a:effectLst/>
      </p:bgPr>
    </p:bg>
    <p:spTree>
      <p:nvGrpSpPr>
        <p:cNvPr id="1" name="">
          <a:extLst>
            <a:ext uri="{FF2B5EF4-FFF2-40B4-BE49-F238E27FC236}">
              <a16:creationId xmlns:a16="http://schemas.microsoft.com/office/drawing/2014/main" id="{59CDDA27-8D07-86F5-9198-1D84474C18C9}"/>
            </a:ext>
          </a:extLst>
        </p:cNvPr>
        <p:cNvGrpSpPr/>
        <p:nvPr/>
      </p:nvGrpSpPr>
      <p:grpSpPr>
        <a:xfrm>
          <a:off x="0" y="0"/>
          <a:ext cx="0" cy="0"/>
          <a:chOff x="0" y="0"/>
          <a:chExt cx="0" cy="0"/>
        </a:xfrm>
      </p:grpSpPr>
      <p:pic>
        <p:nvPicPr>
          <p:cNvPr id="3" name="Image 2" descr="Une image contenant plein air, véhicule, arbre, ciel&#10;&#10;Le contenu généré par l’IA peut être incorrect.">
            <a:extLst>
              <a:ext uri="{FF2B5EF4-FFF2-40B4-BE49-F238E27FC236}">
                <a16:creationId xmlns:a16="http://schemas.microsoft.com/office/drawing/2014/main" id="{35B9DECE-A223-A296-982B-C1DD7C89142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10512" y="333000"/>
            <a:ext cx="9770976" cy="6192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550305510"/>
      </p:ext>
    </p:extLst>
  </p:cSld>
  <p:clrMapOvr>
    <a:masterClrMapping/>
  </p:clrMapOvr>
  <mc:AlternateContent xmlns:mc="http://schemas.openxmlformats.org/markup-compatibility/2006" xmlns:p14="http://schemas.microsoft.com/office/powerpoint/2010/main">
    <mc:Choice Requires="p14">
      <p:transition spd="slow" p14:dur="5000" advClick="0" advTm="12000">
        <p14:prism isInverted="1"/>
      </p:transition>
    </mc:Choice>
    <mc:Fallback xmlns="">
      <p:transition spd="slow" advClick="0" advTm="12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100000">
              <a:srgbClr val="FF0000"/>
            </a:gs>
            <a:gs pos="100000">
              <a:schemeClr val="accent1">
                <a:lumMod val="30000"/>
                <a:lumOff val="70000"/>
              </a:schemeClr>
            </a:gs>
          </a:gsLst>
          <a:lin ang="5400000" scaled="1"/>
        </a:gradFill>
        <a:effectLst/>
      </p:bgPr>
    </p:bg>
    <p:spTree>
      <p:nvGrpSpPr>
        <p:cNvPr id="1" name="">
          <a:extLst>
            <a:ext uri="{FF2B5EF4-FFF2-40B4-BE49-F238E27FC236}">
              <a16:creationId xmlns:a16="http://schemas.microsoft.com/office/drawing/2014/main" id="{A460D0D7-E9E8-AC9F-B96D-E82F51747235}"/>
            </a:ext>
          </a:extLst>
        </p:cNvPr>
        <p:cNvGrpSpPr/>
        <p:nvPr/>
      </p:nvGrpSpPr>
      <p:grpSpPr>
        <a:xfrm>
          <a:off x="0" y="0"/>
          <a:ext cx="0" cy="0"/>
          <a:chOff x="0" y="0"/>
          <a:chExt cx="0" cy="0"/>
        </a:xfrm>
      </p:grpSpPr>
      <p:pic>
        <p:nvPicPr>
          <p:cNvPr id="3" name="Image 2" descr="Une image contenant plein air, ciel, nuage, arbre&#10;&#10;Le contenu généré par l’IA peut être incorrect.">
            <a:extLst>
              <a:ext uri="{FF2B5EF4-FFF2-40B4-BE49-F238E27FC236}">
                <a16:creationId xmlns:a16="http://schemas.microsoft.com/office/drawing/2014/main" id="{41F248D2-EE0A-3A47-9A32-F5AE81A8D41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10512" y="333000"/>
            <a:ext cx="9770976" cy="6192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432350032"/>
      </p:ext>
    </p:extLst>
  </p:cSld>
  <p:clrMapOvr>
    <a:masterClrMapping/>
  </p:clrMapOvr>
  <mc:AlternateContent xmlns:mc="http://schemas.openxmlformats.org/markup-compatibility/2006" xmlns:p14="http://schemas.microsoft.com/office/powerpoint/2010/main">
    <mc:Choice Requires="p14">
      <p:transition spd="slow" p14:dur="5000" advClick="0" advTm="12000">
        <p14:prism isInverted="1"/>
      </p:transition>
    </mc:Choice>
    <mc:Fallback xmlns="">
      <p:transition spd="slow" advClick="0" advTm="12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100000">
              <a:srgbClr val="FFC000"/>
            </a:gs>
            <a:gs pos="100000">
              <a:schemeClr val="accent1">
                <a:lumMod val="30000"/>
                <a:lumOff val="70000"/>
              </a:schemeClr>
            </a:gs>
          </a:gsLst>
          <a:lin ang="5400000" scaled="1"/>
        </a:gradFill>
        <a:effectLst/>
      </p:bgPr>
    </p:bg>
    <p:spTree>
      <p:nvGrpSpPr>
        <p:cNvPr id="1" name="">
          <a:extLst>
            <a:ext uri="{FF2B5EF4-FFF2-40B4-BE49-F238E27FC236}">
              <a16:creationId xmlns:a16="http://schemas.microsoft.com/office/drawing/2014/main" id="{C99FF0AB-3FE3-95A9-C40E-A1E32F231118}"/>
            </a:ext>
          </a:extLst>
        </p:cNvPr>
        <p:cNvGrpSpPr/>
        <p:nvPr/>
      </p:nvGrpSpPr>
      <p:grpSpPr>
        <a:xfrm>
          <a:off x="0" y="0"/>
          <a:ext cx="0" cy="0"/>
          <a:chOff x="0" y="0"/>
          <a:chExt cx="0" cy="0"/>
        </a:xfrm>
      </p:grpSpPr>
      <p:pic>
        <p:nvPicPr>
          <p:cNvPr id="3" name="Image 2" descr="Une image contenant plein air, arbre, ciel, ville&#10;&#10;Le contenu généré par l’IA peut être incorrect.">
            <a:extLst>
              <a:ext uri="{FF2B5EF4-FFF2-40B4-BE49-F238E27FC236}">
                <a16:creationId xmlns:a16="http://schemas.microsoft.com/office/drawing/2014/main" id="{3C709E5D-A2AD-38FA-5DBA-E23A2717F92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93727" y="675000"/>
            <a:ext cx="11004545" cy="550800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4201163479"/>
      </p:ext>
    </p:extLst>
  </p:cSld>
  <p:clrMapOvr>
    <a:masterClrMapping/>
  </p:clrMapOvr>
  <mc:AlternateContent xmlns:mc="http://schemas.openxmlformats.org/markup-compatibility/2006" xmlns:p14="http://schemas.microsoft.com/office/powerpoint/2010/main">
    <mc:Choice Requires="p14">
      <p:transition spd="slow" p14:dur="5000" advClick="0" advTm="12000">
        <p14:prism isInverted="1"/>
      </p:transition>
    </mc:Choice>
    <mc:Fallback xmlns="">
      <p:transition spd="slow" advClick="0" advTm="12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100000">
              <a:srgbClr val="FFFF00"/>
            </a:gs>
            <a:gs pos="100000">
              <a:schemeClr val="accent1">
                <a:lumMod val="30000"/>
                <a:lumOff val="70000"/>
              </a:schemeClr>
            </a:gs>
          </a:gsLst>
          <a:lin ang="5400000" scaled="1"/>
        </a:gradFill>
        <a:effectLst/>
      </p:bgPr>
    </p:bg>
    <p:spTree>
      <p:nvGrpSpPr>
        <p:cNvPr id="1" name="">
          <a:extLst>
            <a:ext uri="{FF2B5EF4-FFF2-40B4-BE49-F238E27FC236}">
              <a16:creationId xmlns:a16="http://schemas.microsoft.com/office/drawing/2014/main" id="{3BB77F16-004D-0AF1-E305-B568148849F2}"/>
            </a:ext>
          </a:extLst>
        </p:cNvPr>
        <p:cNvGrpSpPr/>
        <p:nvPr/>
      </p:nvGrpSpPr>
      <p:grpSpPr>
        <a:xfrm>
          <a:off x="0" y="0"/>
          <a:ext cx="0" cy="0"/>
          <a:chOff x="0" y="0"/>
          <a:chExt cx="0" cy="0"/>
        </a:xfrm>
      </p:grpSpPr>
      <p:pic>
        <p:nvPicPr>
          <p:cNvPr id="3" name="Image 2" descr="Une image contenant plein air, ciel, arbre, eau&#10;&#10;Le contenu généré par l’IA peut être incorrect.">
            <a:extLst>
              <a:ext uri="{FF2B5EF4-FFF2-40B4-BE49-F238E27FC236}">
                <a16:creationId xmlns:a16="http://schemas.microsoft.com/office/drawing/2014/main" id="{B759C920-3301-F023-36DC-57B1489EDF3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77952" y="567000"/>
            <a:ext cx="11436095" cy="572400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034067788"/>
      </p:ext>
    </p:extLst>
  </p:cSld>
  <p:clrMapOvr>
    <a:masterClrMapping/>
  </p:clrMapOvr>
  <mc:AlternateContent xmlns:mc="http://schemas.openxmlformats.org/markup-compatibility/2006" xmlns:p14="http://schemas.microsoft.com/office/powerpoint/2010/main">
    <mc:Choice Requires="p14">
      <p:transition spd="slow" p14:dur="5000" advClick="0" advTm="12000">
        <p14:prism isInverted="1"/>
      </p:transition>
    </mc:Choice>
    <mc:Fallback xmlns="">
      <p:transition spd="slow" advClick="0" advTm="12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100000">
              <a:schemeClr val="accent2">
                <a:lumMod val="60000"/>
                <a:lumOff val="40000"/>
              </a:schemeClr>
            </a:gs>
            <a:gs pos="100000">
              <a:schemeClr val="accent1">
                <a:lumMod val="30000"/>
                <a:lumOff val="70000"/>
              </a:schemeClr>
            </a:gs>
          </a:gsLst>
          <a:lin ang="5400000" scaled="1"/>
        </a:gradFill>
        <a:effectLst/>
      </p:bgPr>
    </p:bg>
    <p:spTree>
      <p:nvGrpSpPr>
        <p:cNvPr id="1" name="">
          <a:extLst>
            <a:ext uri="{FF2B5EF4-FFF2-40B4-BE49-F238E27FC236}">
              <a16:creationId xmlns:a16="http://schemas.microsoft.com/office/drawing/2014/main" id="{82D6C929-7AA4-D284-EA28-761913DF550E}"/>
            </a:ext>
          </a:extLst>
        </p:cNvPr>
        <p:cNvGrpSpPr/>
        <p:nvPr/>
      </p:nvGrpSpPr>
      <p:grpSpPr>
        <a:xfrm>
          <a:off x="0" y="0"/>
          <a:ext cx="0" cy="0"/>
          <a:chOff x="0" y="0"/>
          <a:chExt cx="0" cy="0"/>
        </a:xfrm>
      </p:grpSpPr>
      <p:pic>
        <p:nvPicPr>
          <p:cNvPr id="3" name="Image 2" descr="Une image contenant intérieur, mur, galerie, art&#10;&#10;Le contenu généré par l’IA peut être incorrect.">
            <a:extLst>
              <a:ext uri="{FF2B5EF4-FFF2-40B4-BE49-F238E27FC236}">
                <a16:creationId xmlns:a16="http://schemas.microsoft.com/office/drawing/2014/main" id="{E9BA4141-6F67-12B9-E875-7A4890F49AB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701615" y="729000"/>
            <a:ext cx="10788770" cy="54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700536792"/>
      </p:ext>
    </p:extLst>
  </p:cSld>
  <p:clrMapOvr>
    <a:masterClrMapping/>
  </p:clrMapOvr>
  <mc:AlternateContent xmlns:mc="http://schemas.openxmlformats.org/markup-compatibility/2006" xmlns:p14="http://schemas.microsoft.com/office/powerpoint/2010/main">
    <mc:Choice Requires="p14">
      <p:transition spd="slow" p14:dur="5000" advClick="0" advTm="12000">
        <p14:prism isInverted="1"/>
      </p:transition>
    </mc:Choice>
    <mc:Fallback xmlns="">
      <p:transition spd="slow" advClick="0" advTm="12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100000">
              <a:srgbClr val="00B050"/>
            </a:gs>
            <a:gs pos="100000">
              <a:schemeClr val="accent1">
                <a:lumMod val="30000"/>
                <a:lumOff val="70000"/>
              </a:schemeClr>
            </a:gs>
          </a:gsLst>
          <a:lin ang="5400000" scaled="1"/>
        </a:gradFill>
        <a:effectLst/>
      </p:bgPr>
    </p:bg>
    <p:spTree>
      <p:nvGrpSpPr>
        <p:cNvPr id="1" name="">
          <a:extLst>
            <a:ext uri="{FF2B5EF4-FFF2-40B4-BE49-F238E27FC236}">
              <a16:creationId xmlns:a16="http://schemas.microsoft.com/office/drawing/2014/main" id="{4288E423-F7AF-0416-F192-58D6457273A8}"/>
            </a:ext>
          </a:extLst>
        </p:cNvPr>
        <p:cNvGrpSpPr/>
        <p:nvPr/>
      </p:nvGrpSpPr>
      <p:grpSpPr>
        <a:xfrm>
          <a:off x="0" y="0"/>
          <a:ext cx="0" cy="0"/>
          <a:chOff x="0" y="0"/>
          <a:chExt cx="0" cy="0"/>
        </a:xfrm>
      </p:grpSpPr>
      <p:pic>
        <p:nvPicPr>
          <p:cNvPr id="3" name="Image 2" descr="Une image contenant plein air, ciel, arbre, bâtiment&#10;&#10;Le contenu généré par l’IA peut être incorrect.">
            <a:extLst>
              <a:ext uri="{FF2B5EF4-FFF2-40B4-BE49-F238E27FC236}">
                <a16:creationId xmlns:a16="http://schemas.microsoft.com/office/drawing/2014/main" id="{AABDAE98-0866-BFCC-FAF2-8549D84004E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809502" y="783000"/>
            <a:ext cx="10572995" cy="5292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444072118"/>
      </p:ext>
    </p:extLst>
  </p:cSld>
  <p:clrMapOvr>
    <a:masterClrMapping/>
  </p:clrMapOvr>
  <mc:AlternateContent xmlns:mc="http://schemas.openxmlformats.org/markup-compatibility/2006" xmlns:p14="http://schemas.microsoft.com/office/powerpoint/2010/main">
    <mc:Choice Requires="p14">
      <p:transition spd="slow" p14:dur="5000" advClick="0" advTm="12000">
        <p14:prism isInverted="1"/>
      </p:transition>
    </mc:Choice>
    <mc:Fallback xmlns="">
      <p:transition spd="slow" advClick="0" advTm="12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100000">
              <a:srgbClr val="0070C0"/>
            </a:gs>
            <a:gs pos="100000">
              <a:schemeClr val="accent1">
                <a:lumMod val="30000"/>
                <a:lumOff val="70000"/>
              </a:schemeClr>
            </a:gs>
          </a:gsLst>
          <a:lin ang="5400000" scaled="1"/>
        </a:gradFill>
        <a:effectLst/>
      </p:bgPr>
    </p:bg>
    <p:spTree>
      <p:nvGrpSpPr>
        <p:cNvPr id="1" name="">
          <a:extLst>
            <a:ext uri="{FF2B5EF4-FFF2-40B4-BE49-F238E27FC236}">
              <a16:creationId xmlns:a16="http://schemas.microsoft.com/office/drawing/2014/main" id="{50C70425-9E12-D825-7F4B-BA50907B7327}"/>
            </a:ext>
          </a:extLst>
        </p:cNvPr>
        <p:cNvGrpSpPr/>
        <p:nvPr/>
      </p:nvGrpSpPr>
      <p:grpSpPr>
        <a:xfrm>
          <a:off x="0" y="0"/>
          <a:ext cx="0" cy="0"/>
          <a:chOff x="0" y="0"/>
          <a:chExt cx="0" cy="0"/>
        </a:xfrm>
      </p:grpSpPr>
      <p:pic>
        <p:nvPicPr>
          <p:cNvPr id="3" name="Image 2" descr="Une image contenant plein air, plante, ciel, bâtiment&#10;&#10;Le contenu généré par l’IA peut être incorrect.">
            <a:extLst>
              <a:ext uri="{FF2B5EF4-FFF2-40B4-BE49-F238E27FC236}">
                <a16:creationId xmlns:a16="http://schemas.microsoft.com/office/drawing/2014/main" id="{739988BB-096E-3A7A-DAAD-2E2B2634F50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55619" y="333000"/>
            <a:ext cx="9280762" cy="6192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575917850"/>
      </p:ext>
    </p:extLst>
  </p:cSld>
  <p:clrMapOvr>
    <a:masterClrMapping/>
  </p:clrMapOvr>
  <mc:AlternateContent xmlns:mc="http://schemas.openxmlformats.org/markup-compatibility/2006" xmlns:p14="http://schemas.microsoft.com/office/powerpoint/2010/main">
    <mc:Choice Requires="p14">
      <p:transition spd="slow" p14:dur="5000" advClick="0" advTm="12000">
        <p14:prism isInverted="1"/>
      </p:transition>
    </mc:Choice>
    <mc:Fallback xmlns="">
      <p:transition spd="slow" advClick="0" advTm="12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100000">
              <a:srgbClr val="002060"/>
            </a:gs>
            <a:gs pos="100000">
              <a:schemeClr val="accent1">
                <a:lumMod val="30000"/>
                <a:lumOff val="70000"/>
              </a:schemeClr>
            </a:gs>
          </a:gsLst>
          <a:lin ang="5400000" scaled="1"/>
        </a:gradFill>
        <a:effectLst/>
      </p:bgPr>
    </p:bg>
    <p:spTree>
      <p:nvGrpSpPr>
        <p:cNvPr id="1" name="">
          <a:extLst>
            <a:ext uri="{FF2B5EF4-FFF2-40B4-BE49-F238E27FC236}">
              <a16:creationId xmlns:a16="http://schemas.microsoft.com/office/drawing/2014/main" id="{37F12C61-9A3A-7336-23BC-7886B6F97A8E}"/>
            </a:ext>
          </a:extLst>
        </p:cNvPr>
        <p:cNvGrpSpPr/>
        <p:nvPr/>
      </p:nvGrpSpPr>
      <p:grpSpPr>
        <a:xfrm>
          <a:off x="0" y="0"/>
          <a:ext cx="0" cy="0"/>
          <a:chOff x="0" y="0"/>
          <a:chExt cx="0" cy="0"/>
        </a:xfrm>
      </p:grpSpPr>
      <p:pic>
        <p:nvPicPr>
          <p:cNvPr id="3" name="Image 2" descr="Une image contenant plein air, bâtiment, ciel, arbre&#10;&#10;Le contenu généré par l’IA peut être incorrect.">
            <a:extLst>
              <a:ext uri="{FF2B5EF4-FFF2-40B4-BE49-F238E27FC236}">
                <a16:creationId xmlns:a16="http://schemas.microsoft.com/office/drawing/2014/main" id="{2EF8EEF6-A79E-8D63-5585-2C933D4B975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88539" y="333000"/>
            <a:ext cx="10414921" cy="6192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9F91EA2E-97C9-7093-4639-18FD229DF11A}"/>
              </a:ext>
            </a:extLst>
          </p:cNvPr>
          <p:cNvSpPr txBox="1"/>
          <p:nvPr/>
        </p:nvSpPr>
        <p:spPr>
          <a:xfrm>
            <a:off x="3755136" y="6063335"/>
            <a:ext cx="5693664" cy="461665"/>
          </a:xfrm>
          <a:prstGeom prst="rect">
            <a:avLst/>
          </a:prstGeom>
          <a:noFill/>
        </p:spPr>
        <p:txBody>
          <a:bodyPr wrap="square" rtlCol="0">
            <a:spAutoFit/>
          </a:bodyPr>
          <a:lstStyle/>
          <a:p>
            <a:r>
              <a:rPr lang="fr-FR" sz="2400" b="1">
                <a:solidFill>
                  <a:schemeClr val="bg1"/>
                </a:solidFill>
              </a:rPr>
              <a:t>Le Quartier Rouge d’Amsterdam</a:t>
            </a:r>
            <a:endParaRPr lang="fr-FR" sz="2400" b="1" dirty="0">
              <a:solidFill>
                <a:schemeClr val="bg1"/>
              </a:solidFill>
            </a:endParaRPr>
          </a:p>
        </p:txBody>
      </p:sp>
    </p:spTree>
    <p:extLst>
      <p:ext uri="{BB962C8B-B14F-4D97-AF65-F5344CB8AC3E}">
        <p14:creationId xmlns:p14="http://schemas.microsoft.com/office/powerpoint/2010/main" val="2023514408"/>
      </p:ext>
    </p:extLst>
  </p:cSld>
  <p:clrMapOvr>
    <a:masterClrMapping/>
  </p:clrMapOvr>
  <mc:AlternateContent xmlns:mc="http://schemas.openxmlformats.org/markup-compatibility/2006" xmlns:p14="http://schemas.microsoft.com/office/powerpoint/2010/main">
    <mc:Choice Requires="p14">
      <p:transition spd="slow" p14:dur="5000" advClick="0" advTm="12000">
        <p14:prism isInverted="1"/>
      </p:transition>
    </mc:Choice>
    <mc:Fallback xmlns="">
      <p:transition spd="slow" advClick="0" advTm="12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100000">
              <a:schemeClr val="accent6"/>
            </a:gs>
            <a:gs pos="100000">
              <a:schemeClr val="accent1">
                <a:lumMod val="30000"/>
                <a:lumOff val="70000"/>
              </a:schemeClr>
            </a:gs>
          </a:gsLst>
          <a:lin ang="5400000" scaled="1"/>
        </a:gradFill>
        <a:effectLst/>
      </p:bgPr>
    </p:bg>
    <p:spTree>
      <p:nvGrpSpPr>
        <p:cNvPr id="1" name="">
          <a:extLst>
            <a:ext uri="{FF2B5EF4-FFF2-40B4-BE49-F238E27FC236}">
              <a16:creationId xmlns:a16="http://schemas.microsoft.com/office/drawing/2014/main" id="{B0807659-9FE9-EE03-B473-E2B6A3B8FB0A}"/>
            </a:ext>
          </a:extLst>
        </p:cNvPr>
        <p:cNvGrpSpPr/>
        <p:nvPr/>
      </p:nvGrpSpPr>
      <p:grpSpPr>
        <a:xfrm>
          <a:off x="0" y="0"/>
          <a:ext cx="0" cy="0"/>
          <a:chOff x="0" y="0"/>
          <a:chExt cx="0" cy="0"/>
        </a:xfrm>
      </p:grpSpPr>
      <p:pic>
        <p:nvPicPr>
          <p:cNvPr id="3" name="Image 2" descr="Une image contenant personne, Nourriture locale, Aliments naturels, habits&#10;&#10;Le contenu généré par l’IA peut être incorrect.">
            <a:extLst>
              <a:ext uri="{FF2B5EF4-FFF2-40B4-BE49-F238E27FC236}">
                <a16:creationId xmlns:a16="http://schemas.microsoft.com/office/drawing/2014/main" id="{DA5EAA3B-DBBF-6BD3-95C8-5D8E1EA23F0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79623" y="315000"/>
            <a:ext cx="9334705" cy="6228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7C26630D-48AC-8CD0-B3E5-2897379C827B}"/>
              </a:ext>
            </a:extLst>
          </p:cNvPr>
          <p:cNvSpPr txBox="1"/>
          <p:nvPr/>
        </p:nvSpPr>
        <p:spPr>
          <a:xfrm>
            <a:off x="85344" y="3429000"/>
            <a:ext cx="2133600" cy="1569660"/>
          </a:xfrm>
          <a:prstGeom prst="rect">
            <a:avLst/>
          </a:prstGeom>
          <a:noFill/>
        </p:spPr>
        <p:txBody>
          <a:bodyPr wrap="square" rtlCol="0">
            <a:spAutoFit/>
          </a:bodyPr>
          <a:lstStyle/>
          <a:p>
            <a:r>
              <a:rPr lang="fr-FR" sz="2400" b="1">
                <a:solidFill>
                  <a:schemeClr val="bg1"/>
                </a:solidFill>
              </a:rPr>
              <a:t>Des fromages hollandais sur un marché</a:t>
            </a:r>
            <a:endParaRPr lang="fr-FR" sz="2400" b="1" dirty="0">
              <a:solidFill>
                <a:schemeClr val="bg1"/>
              </a:solidFill>
            </a:endParaRPr>
          </a:p>
        </p:txBody>
      </p:sp>
    </p:spTree>
    <p:extLst>
      <p:ext uri="{BB962C8B-B14F-4D97-AF65-F5344CB8AC3E}">
        <p14:creationId xmlns:p14="http://schemas.microsoft.com/office/powerpoint/2010/main" val="1023155944"/>
      </p:ext>
    </p:extLst>
  </p:cSld>
  <p:clrMapOvr>
    <a:masterClrMapping/>
  </p:clrMapOvr>
  <mc:AlternateContent xmlns:mc="http://schemas.openxmlformats.org/markup-compatibility/2006" xmlns:p14="http://schemas.microsoft.com/office/powerpoint/2010/main">
    <mc:Choice Requires="p14">
      <p:transition spd="slow" p14:dur="5000" advClick="0" advTm="12000">
        <p14:prism isInverted="1"/>
      </p:transition>
    </mc:Choice>
    <mc:Fallback xmlns="">
      <p:transition spd="slow" advClick="0" advTm="12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100000">
              <a:schemeClr val="accent5"/>
            </a:gs>
            <a:gs pos="100000">
              <a:schemeClr val="accent1">
                <a:lumMod val="30000"/>
                <a:lumOff val="70000"/>
              </a:schemeClr>
            </a:gs>
          </a:gsLst>
          <a:lin ang="5400000" scaled="1"/>
        </a:gradFill>
        <a:effectLst/>
      </p:bgPr>
    </p:bg>
    <p:spTree>
      <p:nvGrpSpPr>
        <p:cNvPr id="1" name="">
          <a:extLst>
            <a:ext uri="{FF2B5EF4-FFF2-40B4-BE49-F238E27FC236}">
              <a16:creationId xmlns:a16="http://schemas.microsoft.com/office/drawing/2014/main" id="{A7DF5F70-24F0-84F6-24CE-D3E95733E3F1}"/>
            </a:ext>
          </a:extLst>
        </p:cNvPr>
        <p:cNvGrpSpPr/>
        <p:nvPr/>
      </p:nvGrpSpPr>
      <p:grpSpPr>
        <a:xfrm>
          <a:off x="0" y="0"/>
          <a:ext cx="0" cy="0"/>
          <a:chOff x="0" y="0"/>
          <a:chExt cx="0" cy="0"/>
        </a:xfrm>
      </p:grpSpPr>
      <p:pic>
        <p:nvPicPr>
          <p:cNvPr id="5" name="Image 4" descr="Une image contenant plein air, nuage, ciel, arbre&#10;&#10;Le contenu généré par l’IA peut être incorrect.">
            <a:extLst>
              <a:ext uri="{FF2B5EF4-FFF2-40B4-BE49-F238E27FC236}">
                <a16:creationId xmlns:a16="http://schemas.microsoft.com/office/drawing/2014/main" id="{B27239BD-AF98-63D0-777E-67FDE3B233F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89381" y="279000"/>
            <a:ext cx="9413238"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14566289"/>
      </p:ext>
    </p:extLst>
  </p:cSld>
  <p:clrMapOvr>
    <a:masterClrMapping/>
  </p:clrMapOvr>
  <mc:AlternateContent xmlns:mc="http://schemas.openxmlformats.org/markup-compatibility/2006" xmlns:p14="http://schemas.microsoft.com/office/powerpoint/2010/main">
    <mc:Choice Requires="p14">
      <p:transition spd="slow" p14:dur="5000" advClick="0" advTm="12000">
        <p14:prism isInverted="1"/>
      </p:transition>
    </mc:Choice>
    <mc:Fallback xmlns="">
      <p:transition spd="slow" advClick="0" advTm="12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100000">
              <a:srgbClr val="0070C0"/>
            </a:gs>
            <a:gs pos="100000">
              <a:schemeClr val="accent1">
                <a:lumMod val="30000"/>
                <a:lumOff val="70000"/>
              </a:schemeClr>
            </a:gs>
          </a:gsLst>
          <a:lin ang="5400000" scaled="1"/>
        </a:gradFill>
        <a:effectLst/>
      </p:bgPr>
    </p:bg>
    <p:spTree>
      <p:nvGrpSpPr>
        <p:cNvPr id="1" name="">
          <a:extLst>
            <a:ext uri="{FF2B5EF4-FFF2-40B4-BE49-F238E27FC236}">
              <a16:creationId xmlns:a16="http://schemas.microsoft.com/office/drawing/2014/main" id="{7993ABCD-E9FE-711E-B781-AE5FDCB5975B}"/>
            </a:ext>
          </a:extLst>
        </p:cNvPr>
        <p:cNvGrpSpPr/>
        <p:nvPr/>
      </p:nvGrpSpPr>
      <p:grpSpPr>
        <a:xfrm>
          <a:off x="0" y="0"/>
          <a:ext cx="0" cy="0"/>
          <a:chOff x="0" y="0"/>
          <a:chExt cx="0" cy="0"/>
        </a:xfrm>
      </p:grpSpPr>
      <p:pic>
        <p:nvPicPr>
          <p:cNvPr id="3" name="Image 2" descr="Une image contenant plein air, bâtiment, scène, habits&#10;&#10;Le contenu généré par l’IA peut être incorrect.">
            <a:extLst>
              <a:ext uri="{FF2B5EF4-FFF2-40B4-BE49-F238E27FC236}">
                <a16:creationId xmlns:a16="http://schemas.microsoft.com/office/drawing/2014/main" id="{4A4B3531-2DE6-036A-E473-4B15574D557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89380" y="279000"/>
            <a:ext cx="9413240"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532748790"/>
      </p:ext>
    </p:extLst>
  </p:cSld>
  <p:clrMapOvr>
    <a:masterClrMapping/>
  </p:clrMapOvr>
  <mc:AlternateContent xmlns:mc="http://schemas.openxmlformats.org/markup-compatibility/2006" xmlns:p14="http://schemas.microsoft.com/office/powerpoint/2010/main">
    <mc:Choice Requires="p14">
      <p:transition spd="slow" p14:dur="5000" advClick="0" advTm="12000">
        <p14:prism isInverted="1"/>
      </p:transition>
    </mc:Choice>
    <mc:Fallback xmlns="">
      <p:transition spd="slow" advClick="0" advTm="12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gradFill>
          <a:gsLst>
            <a:gs pos="100000">
              <a:schemeClr val="accent3"/>
            </a:gs>
            <a:gs pos="100000">
              <a:schemeClr val="accent1">
                <a:lumMod val="30000"/>
                <a:lumOff val="70000"/>
              </a:schemeClr>
            </a:gs>
          </a:gsLst>
          <a:lin ang="5400000" scaled="1"/>
        </a:gradFill>
        <a:effectLst/>
      </p:bgPr>
    </p:bg>
    <p:spTree>
      <p:nvGrpSpPr>
        <p:cNvPr id="1" name="">
          <a:extLst>
            <a:ext uri="{FF2B5EF4-FFF2-40B4-BE49-F238E27FC236}">
              <a16:creationId xmlns:a16="http://schemas.microsoft.com/office/drawing/2014/main" id="{4975B052-9C10-9436-3012-82759199F36A}"/>
            </a:ext>
          </a:extLst>
        </p:cNvPr>
        <p:cNvGrpSpPr/>
        <p:nvPr/>
      </p:nvGrpSpPr>
      <p:grpSpPr>
        <a:xfrm>
          <a:off x="0" y="0"/>
          <a:ext cx="0" cy="0"/>
          <a:chOff x="0" y="0"/>
          <a:chExt cx="0" cy="0"/>
        </a:xfrm>
      </p:grpSpPr>
      <p:pic>
        <p:nvPicPr>
          <p:cNvPr id="3" name="Image 2" descr="Une image contenant plein air, eau, plante, ciel&#10;&#10;Le contenu généré par l’IA peut être incorrect.">
            <a:extLst>
              <a:ext uri="{FF2B5EF4-FFF2-40B4-BE49-F238E27FC236}">
                <a16:creationId xmlns:a16="http://schemas.microsoft.com/office/drawing/2014/main" id="{996E153E-95D8-62BA-0936-0DFB75B5C22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16281" y="297000"/>
            <a:ext cx="9359437" cy="6264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394652012"/>
      </p:ext>
    </p:extLst>
  </p:cSld>
  <p:clrMapOvr>
    <a:masterClrMapping/>
  </p:clrMapOvr>
  <mc:AlternateContent xmlns:mc="http://schemas.openxmlformats.org/markup-compatibility/2006" xmlns:p14="http://schemas.microsoft.com/office/powerpoint/2010/main">
    <mc:Choice Requires="p14">
      <p:transition spd="slow" p14:dur="5000" advClick="0" advTm="12000">
        <p14:prism isInverted="1"/>
      </p:transition>
    </mc:Choice>
    <mc:Fallback xmlns="">
      <p:transition spd="slow" advClick="0" advTm="12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100000">
              <a:schemeClr val="accent2"/>
            </a:gs>
            <a:gs pos="100000">
              <a:schemeClr val="accent1">
                <a:lumMod val="30000"/>
                <a:lumOff val="70000"/>
              </a:schemeClr>
            </a:gs>
          </a:gsLst>
          <a:lin ang="5400000" scaled="1"/>
        </a:gradFill>
        <a:effectLst/>
      </p:bgPr>
    </p:bg>
    <p:spTree>
      <p:nvGrpSpPr>
        <p:cNvPr id="1" name="">
          <a:extLst>
            <a:ext uri="{FF2B5EF4-FFF2-40B4-BE49-F238E27FC236}">
              <a16:creationId xmlns:a16="http://schemas.microsoft.com/office/drawing/2014/main" id="{37FCC8F3-D00F-110A-5723-1874C28136F4}"/>
            </a:ext>
          </a:extLst>
        </p:cNvPr>
        <p:cNvGrpSpPr/>
        <p:nvPr/>
      </p:nvGrpSpPr>
      <p:grpSpPr>
        <a:xfrm>
          <a:off x="0" y="0"/>
          <a:ext cx="0" cy="0"/>
          <a:chOff x="0" y="0"/>
          <a:chExt cx="0" cy="0"/>
        </a:xfrm>
      </p:grpSpPr>
      <p:pic>
        <p:nvPicPr>
          <p:cNvPr id="3" name="Image 2" descr="Une image contenant plein air, arbre, Jardin botanique, fleur&#10;&#10;Le contenu généré par l’IA peut être incorrect.">
            <a:extLst>
              <a:ext uri="{FF2B5EF4-FFF2-40B4-BE49-F238E27FC236}">
                <a16:creationId xmlns:a16="http://schemas.microsoft.com/office/drawing/2014/main" id="{59451358-68C4-3633-CECD-F181204E0E3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52507" y="261000"/>
            <a:ext cx="9467018" cy="6336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0125EFBE-7774-65E2-7FF9-A8AF106CC011}"/>
              </a:ext>
            </a:extLst>
          </p:cNvPr>
          <p:cNvSpPr txBox="1"/>
          <p:nvPr/>
        </p:nvSpPr>
        <p:spPr>
          <a:xfrm>
            <a:off x="158495" y="3633216"/>
            <a:ext cx="2094011" cy="954107"/>
          </a:xfrm>
          <a:prstGeom prst="rect">
            <a:avLst/>
          </a:prstGeom>
          <a:noFill/>
        </p:spPr>
        <p:txBody>
          <a:bodyPr wrap="square" rtlCol="0">
            <a:spAutoFit/>
          </a:bodyPr>
          <a:lstStyle/>
          <a:p>
            <a:r>
              <a:rPr lang="fr-FR" sz="2800" b="1" dirty="0">
                <a:solidFill>
                  <a:schemeClr val="bg1"/>
                </a:solidFill>
              </a:rPr>
              <a:t>parc-</a:t>
            </a:r>
            <a:r>
              <a:rPr lang="fr-FR" sz="2800" b="1" dirty="0" err="1">
                <a:solidFill>
                  <a:schemeClr val="bg1"/>
                </a:solidFill>
              </a:rPr>
              <a:t>keukenhof</a:t>
            </a:r>
            <a:endParaRPr lang="fr-FR" sz="2800" b="1" dirty="0">
              <a:solidFill>
                <a:schemeClr val="bg1"/>
              </a:solidFill>
            </a:endParaRPr>
          </a:p>
        </p:txBody>
      </p:sp>
    </p:spTree>
    <p:extLst>
      <p:ext uri="{BB962C8B-B14F-4D97-AF65-F5344CB8AC3E}">
        <p14:creationId xmlns:p14="http://schemas.microsoft.com/office/powerpoint/2010/main" val="3495768547"/>
      </p:ext>
    </p:extLst>
  </p:cSld>
  <p:clrMapOvr>
    <a:masterClrMapping/>
  </p:clrMapOvr>
  <mc:AlternateContent xmlns:mc="http://schemas.openxmlformats.org/markup-compatibility/2006" xmlns:p14="http://schemas.microsoft.com/office/powerpoint/2010/main">
    <mc:Choice Requires="p14">
      <p:transition spd="slow" p14:dur="5000" advClick="0" advTm="12000">
        <p14:prism isInverted="1"/>
      </p:transition>
    </mc:Choice>
    <mc:Fallback xmlns="">
      <p:transition spd="slow" advClick="0" advTm="12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a:extLst>
            <a:ext uri="{FF2B5EF4-FFF2-40B4-BE49-F238E27FC236}">
              <a16:creationId xmlns:a16="http://schemas.microsoft.com/office/drawing/2014/main" id="{B41DEA5F-815C-3328-4727-B6DF3E4F74D1}"/>
            </a:ext>
          </a:extLst>
        </p:cNvPr>
        <p:cNvGrpSpPr/>
        <p:nvPr/>
      </p:nvGrpSpPr>
      <p:grpSpPr>
        <a:xfrm>
          <a:off x="0" y="0"/>
          <a:ext cx="0" cy="0"/>
          <a:chOff x="0" y="0"/>
          <a:chExt cx="0" cy="0"/>
        </a:xfrm>
      </p:grpSpPr>
      <p:pic>
        <p:nvPicPr>
          <p:cNvPr id="3" name="Image 2" descr="Une image contenant plein air, arbre, printemps, moulin à vent&#10;&#10;Le contenu généré par l’IA peut être incorrect.">
            <a:extLst>
              <a:ext uri="{FF2B5EF4-FFF2-40B4-BE49-F238E27FC236}">
                <a16:creationId xmlns:a16="http://schemas.microsoft.com/office/drawing/2014/main" id="{DEDF3946-D47E-6B6C-7981-25DA3014EA6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28525" y="297000"/>
            <a:ext cx="9355440" cy="6264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BFB4FEF0-C020-9670-2F15-090833058B4B}"/>
              </a:ext>
            </a:extLst>
          </p:cNvPr>
          <p:cNvSpPr txBox="1"/>
          <p:nvPr/>
        </p:nvSpPr>
        <p:spPr>
          <a:xfrm>
            <a:off x="9899904" y="3645408"/>
            <a:ext cx="2292096" cy="954107"/>
          </a:xfrm>
          <a:prstGeom prst="rect">
            <a:avLst/>
          </a:prstGeom>
          <a:noFill/>
        </p:spPr>
        <p:txBody>
          <a:bodyPr wrap="square" rtlCol="0">
            <a:spAutoFit/>
          </a:bodyPr>
          <a:lstStyle/>
          <a:p>
            <a:r>
              <a:rPr lang="fr-FR" sz="2800" b="1" dirty="0"/>
              <a:t>parc-</a:t>
            </a:r>
            <a:r>
              <a:rPr lang="fr-FR" sz="2800" b="1" dirty="0" err="1"/>
              <a:t>keukenhof</a:t>
            </a:r>
            <a:endParaRPr lang="fr-FR" sz="2800" b="1" dirty="0"/>
          </a:p>
        </p:txBody>
      </p:sp>
    </p:spTree>
    <p:extLst>
      <p:ext uri="{BB962C8B-B14F-4D97-AF65-F5344CB8AC3E}">
        <p14:creationId xmlns:p14="http://schemas.microsoft.com/office/powerpoint/2010/main" val="3087010120"/>
      </p:ext>
    </p:extLst>
  </p:cSld>
  <p:clrMapOvr>
    <a:masterClrMapping/>
  </p:clrMapOvr>
  <mc:AlternateContent xmlns:mc="http://schemas.openxmlformats.org/markup-compatibility/2006" xmlns:p14="http://schemas.microsoft.com/office/powerpoint/2010/main">
    <mc:Choice Requires="p14">
      <p:transition spd="slow" p14:dur="5000" advClick="0" advTm="12000">
        <p14:prism isInverted="1"/>
      </p:transition>
    </mc:Choice>
    <mc:Fallback xmlns="">
      <p:transition spd="slow" advClick="0" advTm="12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a:extLst>
            <a:ext uri="{FF2B5EF4-FFF2-40B4-BE49-F238E27FC236}">
              <a16:creationId xmlns:a16="http://schemas.microsoft.com/office/drawing/2014/main" id="{3F788FD7-EF0D-A6C0-F96B-AAFC97E7D3C4}"/>
            </a:ext>
          </a:extLst>
        </p:cNvPr>
        <p:cNvGrpSpPr/>
        <p:nvPr/>
      </p:nvGrpSpPr>
      <p:grpSpPr>
        <a:xfrm>
          <a:off x="0" y="0"/>
          <a:ext cx="0" cy="0"/>
          <a:chOff x="0" y="0"/>
          <a:chExt cx="0" cy="0"/>
        </a:xfrm>
      </p:grpSpPr>
      <p:pic>
        <p:nvPicPr>
          <p:cNvPr id="3" name="Image 2" descr="Une image contenant plein air, bâtiment, eau, arbre&#10;&#10;Le contenu généré par l’IA peut être incorrect.">
            <a:extLst>
              <a:ext uri="{FF2B5EF4-FFF2-40B4-BE49-F238E27FC236}">
                <a16:creationId xmlns:a16="http://schemas.microsoft.com/office/drawing/2014/main" id="{C801C5CA-F387-0319-913C-197F30D3C24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52675" y="279000"/>
            <a:ext cx="9413227" cy="630000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A5ED9F83-B9F4-5F71-9C8C-8C73FE41FEA6}"/>
              </a:ext>
            </a:extLst>
          </p:cNvPr>
          <p:cNvSpPr txBox="1"/>
          <p:nvPr/>
        </p:nvSpPr>
        <p:spPr>
          <a:xfrm>
            <a:off x="414528" y="3429000"/>
            <a:ext cx="1950720" cy="954107"/>
          </a:xfrm>
          <a:prstGeom prst="rect">
            <a:avLst/>
          </a:prstGeom>
          <a:noFill/>
        </p:spPr>
        <p:txBody>
          <a:bodyPr wrap="square" rtlCol="0">
            <a:spAutoFit/>
          </a:bodyPr>
          <a:lstStyle/>
          <a:p>
            <a:r>
              <a:rPr lang="fr-FR" sz="2800" b="1"/>
              <a:t>quartier-jordaan</a:t>
            </a:r>
            <a:endParaRPr lang="fr-FR" sz="2800" b="1" dirty="0"/>
          </a:p>
        </p:txBody>
      </p:sp>
    </p:spTree>
    <p:extLst>
      <p:ext uri="{BB962C8B-B14F-4D97-AF65-F5344CB8AC3E}">
        <p14:creationId xmlns:p14="http://schemas.microsoft.com/office/powerpoint/2010/main" val="1482296615"/>
      </p:ext>
    </p:extLst>
  </p:cSld>
  <p:clrMapOvr>
    <a:masterClrMapping/>
  </p:clrMapOvr>
  <mc:AlternateContent xmlns:mc="http://schemas.openxmlformats.org/markup-compatibility/2006" xmlns:p14="http://schemas.microsoft.com/office/powerpoint/2010/main">
    <mc:Choice Requires="p14">
      <p:transition spd="slow" p14:dur="5000" advClick="0" advTm="12000">
        <p14:prism isInverted="1"/>
      </p:transition>
    </mc:Choice>
    <mc:Fallback xmlns="">
      <p:transition spd="slow" advClick="0" advTm="12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a:extLst>
            <a:ext uri="{FF2B5EF4-FFF2-40B4-BE49-F238E27FC236}">
              <a16:creationId xmlns:a16="http://schemas.microsoft.com/office/drawing/2014/main" id="{CC7D7E8B-0A3D-16B3-D5C2-5AA65B144E51}"/>
            </a:ext>
          </a:extLst>
        </p:cNvPr>
        <p:cNvGrpSpPr/>
        <p:nvPr/>
      </p:nvGrpSpPr>
      <p:grpSpPr>
        <a:xfrm>
          <a:off x="0" y="0"/>
          <a:ext cx="0" cy="0"/>
          <a:chOff x="0" y="0"/>
          <a:chExt cx="0" cy="0"/>
        </a:xfrm>
      </p:grpSpPr>
      <p:pic>
        <p:nvPicPr>
          <p:cNvPr id="3" name="Image 2" descr="Une image contenant plein air, ciel, nuage, arbre&#10;&#10;Le contenu généré par l’IA peut être incorrect.">
            <a:extLst>
              <a:ext uri="{FF2B5EF4-FFF2-40B4-BE49-F238E27FC236}">
                <a16:creationId xmlns:a16="http://schemas.microsoft.com/office/drawing/2014/main" id="{A68BA2C7-D394-65CA-C0C0-3D515EA12DC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285699" y="279000"/>
            <a:ext cx="9442639" cy="630000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414994873"/>
      </p:ext>
    </p:extLst>
  </p:cSld>
  <p:clrMapOvr>
    <a:masterClrMapping/>
  </p:clrMapOvr>
  <mc:AlternateContent xmlns:mc="http://schemas.openxmlformats.org/markup-compatibility/2006" xmlns:p14="http://schemas.microsoft.com/office/powerpoint/2010/main">
    <mc:Choice Requires="p14">
      <p:transition spd="slow" p14:dur="5000" advClick="0" advTm="12000">
        <p14:prism isInverted="1"/>
      </p:transition>
    </mc:Choice>
    <mc:Fallback xmlns="">
      <p:transition spd="slow" advClick="0" advTm="12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a:extLst>
            <a:ext uri="{FF2B5EF4-FFF2-40B4-BE49-F238E27FC236}">
              <a16:creationId xmlns:a16="http://schemas.microsoft.com/office/drawing/2014/main" id="{01BE4586-8EB7-1B53-9FA6-BFBCED1D3EC6}"/>
            </a:ext>
          </a:extLst>
        </p:cNvPr>
        <p:cNvGrpSpPr/>
        <p:nvPr/>
      </p:nvGrpSpPr>
      <p:grpSpPr>
        <a:xfrm>
          <a:off x="0" y="0"/>
          <a:ext cx="0" cy="0"/>
          <a:chOff x="0" y="0"/>
          <a:chExt cx="0" cy="0"/>
        </a:xfrm>
      </p:grpSpPr>
      <p:pic>
        <p:nvPicPr>
          <p:cNvPr id="3" name="Image 2" descr="Une image contenant plein air, ciel, eau, arbre&#10;&#10;Le contenu généré par l’IA peut être incorrect.">
            <a:extLst>
              <a:ext uri="{FF2B5EF4-FFF2-40B4-BE49-F238E27FC236}">
                <a16:creationId xmlns:a16="http://schemas.microsoft.com/office/drawing/2014/main" id="{4F0F705E-7E91-2C0A-B3F9-9489C08801F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371000" y="279000"/>
            <a:ext cx="9450000" cy="630000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470247381"/>
      </p:ext>
    </p:extLst>
  </p:cSld>
  <p:clrMapOvr>
    <a:masterClrMapping/>
  </p:clrMapOvr>
  <mc:AlternateContent xmlns:mc="http://schemas.openxmlformats.org/markup-compatibility/2006" xmlns:p14="http://schemas.microsoft.com/office/powerpoint/2010/main">
    <mc:Choice Requires="p14">
      <p:transition spd="slow" p14:dur="5000" advClick="0" advTm="12000">
        <p14:prism isInverted="1"/>
      </p:transition>
    </mc:Choice>
    <mc:Fallback xmlns="">
      <p:transition spd="slow" advClick="0" advTm="12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a:extLst>
            <a:ext uri="{FF2B5EF4-FFF2-40B4-BE49-F238E27FC236}">
              <a16:creationId xmlns:a16="http://schemas.microsoft.com/office/drawing/2014/main" id="{94575D81-A937-F25C-5691-8AC7848DA486}"/>
            </a:ext>
          </a:extLst>
        </p:cNvPr>
        <p:cNvGrpSpPr/>
        <p:nvPr/>
      </p:nvGrpSpPr>
      <p:grpSpPr>
        <a:xfrm>
          <a:off x="0" y="0"/>
          <a:ext cx="0" cy="0"/>
          <a:chOff x="0" y="0"/>
          <a:chExt cx="0" cy="0"/>
        </a:xfrm>
      </p:grpSpPr>
      <p:pic>
        <p:nvPicPr>
          <p:cNvPr id="3" name="Image 2" descr="Une image contenant ciel, plein air, moulin à vent, eau&#10;&#10;Le contenu généré par l’IA peut être incorrect.">
            <a:extLst>
              <a:ext uri="{FF2B5EF4-FFF2-40B4-BE49-F238E27FC236}">
                <a16:creationId xmlns:a16="http://schemas.microsoft.com/office/drawing/2014/main" id="{04AF5A5E-5DBB-79CB-7734-79146FFCA07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488948" y="297000"/>
            <a:ext cx="9396000" cy="6264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142387142"/>
      </p:ext>
    </p:extLst>
  </p:cSld>
  <p:clrMapOvr>
    <a:masterClrMapping/>
  </p:clrMapOvr>
  <mc:AlternateContent xmlns:mc="http://schemas.openxmlformats.org/markup-compatibility/2006" xmlns:p14="http://schemas.microsoft.com/office/powerpoint/2010/main">
    <mc:Choice Requires="p14">
      <p:transition spd="slow" p14:dur="5000" advClick="0" advTm="12000">
        <p14:prism isInverted="1"/>
      </p:transition>
    </mc:Choice>
    <mc:Fallback xmlns="">
      <p:transition spd="slow" advClick="0" advTm="12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a:extLst>
            <a:ext uri="{FF2B5EF4-FFF2-40B4-BE49-F238E27FC236}">
              <a16:creationId xmlns:a16="http://schemas.microsoft.com/office/drawing/2014/main" id="{06680D5F-2ABF-140A-064C-4386FC89A54A}"/>
            </a:ext>
          </a:extLst>
        </p:cNvPr>
        <p:cNvGrpSpPr/>
        <p:nvPr/>
      </p:nvGrpSpPr>
      <p:grpSpPr>
        <a:xfrm>
          <a:off x="0" y="0"/>
          <a:ext cx="0" cy="0"/>
          <a:chOff x="0" y="0"/>
          <a:chExt cx="0" cy="0"/>
        </a:xfrm>
      </p:grpSpPr>
      <p:pic>
        <p:nvPicPr>
          <p:cNvPr id="3" name="Image 2" descr="Une image contenant nourriture, s’asseoir, doublé, sol&#10;&#10;Le contenu généré par l’IA peut être incorrect.">
            <a:extLst>
              <a:ext uri="{FF2B5EF4-FFF2-40B4-BE49-F238E27FC236}">
                <a16:creationId xmlns:a16="http://schemas.microsoft.com/office/drawing/2014/main" id="{C2F0FB21-787E-70FB-68EF-717CE236C5E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352472" y="364344"/>
            <a:ext cx="9487055" cy="630000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
        <p:nvSpPr>
          <p:cNvPr id="5" name="ZoneTexte 4">
            <a:extLst>
              <a:ext uri="{FF2B5EF4-FFF2-40B4-BE49-F238E27FC236}">
                <a16:creationId xmlns:a16="http://schemas.microsoft.com/office/drawing/2014/main" id="{6FBD2C9A-0B57-66C5-A8C8-C96E4F389A07}"/>
              </a:ext>
            </a:extLst>
          </p:cNvPr>
          <p:cNvSpPr txBox="1"/>
          <p:nvPr/>
        </p:nvSpPr>
        <p:spPr>
          <a:xfrm>
            <a:off x="4828032" y="6232046"/>
            <a:ext cx="4523232" cy="523220"/>
          </a:xfrm>
          <a:prstGeom prst="rect">
            <a:avLst/>
          </a:prstGeom>
          <a:noFill/>
        </p:spPr>
        <p:txBody>
          <a:bodyPr wrap="square" rtlCol="0">
            <a:spAutoFit/>
          </a:bodyPr>
          <a:lstStyle/>
          <a:p>
            <a:r>
              <a:rPr lang="fr-FR" sz="2800" b="1" dirty="0">
                <a:solidFill>
                  <a:schemeClr val="bg1"/>
                </a:solidFill>
              </a:rPr>
              <a:t>marche-gouda-</a:t>
            </a:r>
          </a:p>
        </p:txBody>
      </p:sp>
    </p:spTree>
    <p:extLst>
      <p:ext uri="{BB962C8B-B14F-4D97-AF65-F5344CB8AC3E}">
        <p14:creationId xmlns:p14="http://schemas.microsoft.com/office/powerpoint/2010/main" val="950763849"/>
      </p:ext>
    </p:extLst>
  </p:cSld>
  <p:clrMapOvr>
    <a:masterClrMapping/>
  </p:clrMapOvr>
  <mc:AlternateContent xmlns:mc="http://schemas.openxmlformats.org/markup-compatibility/2006" xmlns:p14="http://schemas.microsoft.com/office/powerpoint/2010/main">
    <mc:Choice Requires="p14">
      <p:transition spd="slow" p14:dur="5000" advClick="0" advTm="12000">
        <p14:prism isInverted="1"/>
      </p:transition>
    </mc:Choice>
    <mc:Fallback xmlns="">
      <p:transition spd="slow" advClick="0" advTm="12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a:extLst>
            <a:ext uri="{FF2B5EF4-FFF2-40B4-BE49-F238E27FC236}">
              <a16:creationId xmlns:a16="http://schemas.microsoft.com/office/drawing/2014/main" id="{B21DA232-953E-F811-67D9-A8190401C882}"/>
            </a:ext>
          </a:extLst>
        </p:cNvPr>
        <p:cNvGrpSpPr/>
        <p:nvPr/>
      </p:nvGrpSpPr>
      <p:grpSpPr>
        <a:xfrm>
          <a:off x="0" y="0"/>
          <a:ext cx="0" cy="0"/>
          <a:chOff x="0" y="0"/>
          <a:chExt cx="0" cy="0"/>
        </a:xfrm>
      </p:grpSpPr>
      <p:pic>
        <p:nvPicPr>
          <p:cNvPr id="3" name="Image 2" descr="Une image contenant plein air, nuage, arbre, ciel&#10;&#10;Le contenu généré par l’IA peut être incorrect.">
            <a:extLst>
              <a:ext uri="{FF2B5EF4-FFF2-40B4-BE49-F238E27FC236}">
                <a16:creationId xmlns:a16="http://schemas.microsoft.com/office/drawing/2014/main" id="{4A9DC354-F0FC-F7DA-C0AD-ECFC7F4429D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344000" y="261000"/>
            <a:ext cx="9504000" cy="633600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BBA4CBE1-9F70-EBD9-0597-12EBA7D64DD4}"/>
              </a:ext>
            </a:extLst>
          </p:cNvPr>
          <p:cNvSpPr txBox="1"/>
          <p:nvPr/>
        </p:nvSpPr>
        <p:spPr>
          <a:xfrm>
            <a:off x="4011168" y="6083808"/>
            <a:ext cx="3986784" cy="523220"/>
          </a:xfrm>
          <a:prstGeom prst="rect">
            <a:avLst/>
          </a:prstGeom>
          <a:noFill/>
        </p:spPr>
        <p:txBody>
          <a:bodyPr wrap="square" rtlCol="0">
            <a:spAutoFit/>
          </a:bodyPr>
          <a:lstStyle/>
          <a:p>
            <a:r>
              <a:rPr lang="fr-FR" sz="2800" b="1">
                <a:solidFill>
                  <a:schemeClr val="bg1"/>
                </a:solidFill>
              </a:rPr>
              <a:t>Le village de Marken</a:t>
            </a:r>
            <a:endParaRPr lang="fr-FR" sz="2800" b="1" dirty="0">
              <a:solidFill>
                <a:schemeClr val="bg1"/>
              </a:solidFill>
            </a:endParaRPr>
          </a:p>
        </p:txBody>
      </p:sp>
    </p:spTree>
    <p:extLst>
      <p:ext uri="{BB962C8B-B14F-4D97-AF65-F5344CB8AC3E}">
        <p14:creationId xmlns:p14="http://schemas.microsoft.com/office/powerpoint/2010/main" val="1193134801"/>
      </p:ext>
    </p:extLst>
  </p:cSld>
  <p:clrMapOvr>
    <a:masterClrMapping/>
  </p:clrMapOvr>
  <mc:AlternateContent xmlns:mc="http://schemas.openxmlformats.org/markup-compatibility/2006" xmlns:p14="http://schemas.microsoft.com/office/powerpoint/2010/main">
    <mc:Choice Requires="p14">
      <p:transition spd="slow" p14:dur="5000" advClick="0" advTm="12000">
        <p14:prism isInverted="1"/>
      </p:transition>
    </mc:Choice>
    <mc:Fallback xmlns="">
      <p:transition spd="slow" advClick="0" advTm="12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a:extLst>
            <a:ext uri="{FF2B5EF4-FFF2-40B4-BE49-F238E27FC236}">
              <a16:creationId xmlns:a16="http://schemas.microsoft.com/office/drawing/2014/main" id="{7D29093E-4559-AB8D-9D35-F2AF7BC2F8C3}"/>
            </a:ext>
          </a:extLst>
        </p:cNvPr>
        <p:cNvGrpSpPr/>
        <p:nvPr/>
      </p:nvGrpSpPr>
      <p:grpSpPr>
        <a:xfrm>
          <a:off x="0" y="0"/>
          <a:ext cx="0" cy="0"/>
          <a:chOff x="0" y="0"/>
          <a:chExt cx="0" cy="0"/>
        </a:xfrm>
      </p:grpSpPr>
      <p:pic>
        <p:nvPicPr>
          <p:cNvPr id="3" name="Image 2" descr="Une image contenant plein air, bâtiment, arbre, Éclairage paysager&#10;&#10;Le contenu généré par l’IA peut être incorrect.">
            <a:extLst>
              <a:ext uri="{FF2B5EF4-FFF2-40B4-BE49-F238E27FC236}">
                <a16:creationId xmlns:a16="http://schemas.microsoft.com/office/drawing/2014/main" id="{128797A8-4802-F06F-90BA-5C283D0B5A54}"/>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492652" y="261000"/>
            <a:ext cx="9503999" cy="6336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166072402"/>
      </p:ext>
    </p:extLst>
  </p:cSld>
  <p:clrMapOvr>
    <a:masterClrMapping/>
  </p:clrMapOvr>
  <mc:AlternateContent xmlns:mc="http://schemas.openxmlformats.org/markup-compatibility/2006" xmlns:p14="http://schemas.microsoft.com/office/powerpoint/2010/main">
    <mc:Choice Requires="p14">
      <p:transition spd="slow" p14:dur="5000" advClick="0" advTm="12000">
        <p14:prism isInverted="1"/>
      </p:transition>
    </mc:Choice>
    <mc:Fallback xmlns="">
      <p:transition spd="slow" advClick="0" advTm="12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a:extLst>
            <a:ext uri="{FF2B5EF4-FFF2-40B4-BE49-F238E27FC236}">
              <a16:creationId xmlns:a16="http://schemas.microsoft.com/office/drawing/2014/main" id="{0D225581-83F6-AF0E-FBE2-3193A0C3E789}"/>
            </a:ext>
          </a:extLst>
        </p:cNvPr>
        <p:cNvGrpSpPr/>
        <p:nvPr/>
      </p:nvGrpSpPr>
      <p:grpSpPr>
        <a:xfrm>
          <a:off x="0" y="0"/>
          <a:ext cx="0" cy="0"/>
          <a:chOff x="0" y="0"/>
          <a:chExt cx="0" cy="0"/>
        </a:xfrm>
      </p:grpSpPr>
      <p:pic>
        <p:nvPicPr>
          <p:cNvPr id="3" name="Image 2" descr="Une image contenant invertébré, conque, Shankha, coquille&#10;&#10;Le contenu généré par l’IA peut être incorrect.">
            <a:extLst>
              <a:ext uri="{FF2B5EF4-FFF2-40B4-BE49-F238E27FC236}">
                <a16:creationId xmlns:a16="http://schemas.microsoft.com/office/drawing/2014/main" id="{0B9C7A20-2977-2DF6-6FC7-94F4D85B05A1}"/>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2192" y="0"/>
            <a:ext cx="3714750" cy="3609975"/>
          </a:xfrm>
          <a:prstGeom prst="rect">
            <a:avLst/>
          </a:prstGeom>
        </p:spPr>
      </p:pic>
      <p:pic>
        <p:nvPicPr>
          <p:cNvPr id="5" name="Image 4" descr="Une image contenant invertébré, conque, coquille, Shankha&#10;&#10;Le contenu généré par l’IA peut être incorrect.">
            <a:extLst>
              <a:ext uri="{FF2B5EF4-FFF2-40B4-BE49-F238E27FC236}">
                <a16:creationId xmlns:a16="http://schemas.microsoft.com/office/drawing/2014/main" id="{0720F484-F00E-54E2-A405-BD8E09418BEE}"/>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7905750" y="0"/>
            <a:ext cx="4286250" cy="4162425"/>
          </a:xfrm>
          <a:prstGeom prst="rect">
            <a:avLst/>
          </a:prstGeom>
        </p:spPr>
      </p:pic>
      <p:sp>
        <p:nvSpPr>
          <p:cNvPr id="6" name="ZoneTexte 5">
            <a:extLst>
              <a:ext uri="{FF2B5EF4-FFF2-40B4-BE49-F238E27FC236}">
                <a16:creationId xmlns:a16="http://schemas.microsoft.com/office/drawing/2014/main" id="{32A45088-BA44-E54E-1AB6-5A94BEEB978D}"/>
              </a:ext>
            </a:extLst>
          </p:cNvPr>
          <p:cNvSpPr txBox="1"/>
          <p:nvPr/>
        </p:nvSpPr>
        <p:spPr>
          <a:xfrm>
            <a:off x="3828288" y="182880"/>
            <a:ext cx="5218176" cy="954107"/>
          </a:xfrm>
          <a:prstGeom prst="rect">
            <a:avLst/>
          </a:prstGeom>
          <a:noFill/>
        </p:spPr>
        <p:txBody>
          <a:bodyPr wrap="square" rtlCol="0">
            <a:spAutoFit/>
          </a:bodyPr>
          <a:lstStyle/>
          <a:p>
            <a:r>
              <a:rPr lang="fr-FR" sz="2800" b="1" dirty="0">
                <a:solidFill>
                  <a:srgbClr val="FFC000"/>
                </a:solidFill>
              </a:rPr>
              <a:t>Lorient Vous A Présenté</a:t>
            </a:r>
          </a:p>
          <a:p>
            <a:r>
              <a:rPr lang="fr-FR" sz="2800" b="1" dirty="0">
                <a:solidFill>
                  <a:srgbClr val="FFC000"/>
                </a:solidFill>
              </a:rPr>
              <a:t>Amsterdam – Pays - Bas</a:t>
            </a:r>
          </a:p>
        </p:txBody>
      </p:sp>
      <p:sp>
        <p:nvSpPr>
          <p:cNvPr id="7" name="ZoneTexte 6">
            <a:extLst>
              <a:ext uri="{FF2B5EF4-FFF2-40B4-BE49-F238E27FC236}">
                <a16:creationId xmlns:a16="http://schemas.microsoft.com/office/drawing/2014/main" id="{24095FE3-57DF-A329-8453-EC3D9081A544}"/>
              </a:ext>
            </a:extLst>
          </p:cNvPr>
          <p:cNvSpPr txBox="1"/>
          <p:nvPr/>
        </p:nvSpPr>
        <p:spPr>
          <a:xfrm>
            <a:off x="4009644" y="1435879"/>
            <a:ext cx="3714750" cy="954107"/>
          </a:xfrm>
          <a:prstGeom prst="rect">
            <a:avLst/>
          </a:prstGeom>
          <a:noFill/>
        </p:spPr>
        <p:txBody>
          <a:bodyPr wrap="square" rtlCol="0">
            <a:spAutoFit/>
          </a:bodyPr>
          <a:lstStyle/>
          <a:p>
            <a:r>
              <a:rPr lang="fr-FR" sz="2800" b="1" dirty="0">
                <a:solidFill>
                  <a:srgbClr val="FFC000"/>
                </a:solidFill>
              </a:rPr>
              <a:t>Sur La Proposition De </a:t>
            </a:r>
            <a:r>
              <a:rPr lang="fr-FR" sz="2800" b="1" dirty="0" err="1">
                <a:solidFill>
                  <a:srgbClr val="FFC000"/>
                </a:solidFill>
              </a:rPr>
              <a:t>JackDidier</a:t>
            </a:r>
            <a:endParaRPr lang="fr-FR" sz="2800" b="1" dirty="0">
              <a:solidFill>
                <a:srgbClr val="FFC000"/>
              </a:solidFill>
            </a:endParaRPr>
          </a:p>
        </p:txBody>
      </p:sp>
      <p:sp>
        <p:nvSpPr>
          <p:cNvPr id="8" name="ZoneTexte 7">
            <a:extLst>
              <a:ext uri="{FF2B5EF4-FFF2-40B4-BE49-F238E27FC236}">
                <a16:creationId xmlns:a16="http://schemas.microsoft.com/office/drawing/2014/main" id="{4254A6F7-7EEC-1D60-68B1-4B238A1CB972}"/>
              </a:ext>
            </a:extLst>
          </p:cNvPr>
          <p:cNvSpPr txBox="1"/>
          <p:nvPr/>
        </p:nvSpPr>
        <p:spPr>
          <a:xfrm>
            <a:off x="5150739" y="2580051"/>
            <a:ext cx="2218944" cy="523220"/>
          </a:xfrm>
          <a:prstGeom prst="rect">
            <a:avLst/>
          </a:prstGeom>
          <a:noFill/>
        </p:spPr>
        <p:txBody>
          <a:bodyPr wrap="square" rtlCol="0">
            <a:spAutoFit/>
          </a:bodyPr>
          <a:lstStyle/>
          <a:p>
            <a:r>
              <a:rPr lang="fr-FR" sz="2800" b="1" dirty="0">
                <a:solidFill>
                  <a:srgbClr val="FFC000"/>
                </a:solidFill>
              </a:rPr>
              <a:t>Daniel</a:t>
            </a:r>
          </a:p>
        </p:txBody>
      </p:sp>
      <p:sp>
        <p:nvSpPr>
          <p:cNvPr id="9" name="ZoneTexte 8">
            <a:extLst>
              <a:ext uri="{FF2B5EF4-FFF2-40B4-BE49-F238E27FC236}">
                <a16:creationId xmlns:a16="http://schemas.microsoft.com/office/drawing/2014/main" id="{49D006B3-BBBD-4552-3D92-017ED8326427}"/>
              </a:ext>
            </a:extLst>
          </p:cNvPr>
          <p:cNvSpPr txBox="1"/>
          <p:nvPr/>
        </p:nvSpPr>
        <p:spPr>
          <a:xfrm>
            <a:off x="4402836" y="3449140"/>
            <a:ext cx="3714750" cy="523220"/>
          </a:xfrm>
          <a:prstGeom prst="rect">
            <a:avLst/>
          </a:prstGeom>
          <a:noFill/>
        </p:spPr>
        <p:txBody>
          <a:bodyPr wrap="square" rtlCol="0">
            <a:spAutoFit/>
          </a:bodyPr>
          <a:lstStyle/>
          <a:p>
            <a:r>
              <a:rPr lang="fr-FR" sz="2800" b="1" dirty="0">
                <a:solidFill>
                  <a:srgbClr val="FFC000"/>
                </a:solidFill>
              </a:rPr>
              <a:t>www.papy16.net</a:t>
            </a:r>
          </a:p>
        </p:txBody>
      </p:sp>
      <p:sp>
        <p:nvSpPr>
          <p:cNvPr id="11" name="Rectangle 10">
            <a:extLst>
              <a:ext uri="{FF2B5EF4-FFF2-40B4-BE49-F238E27FC236}">
                <a16:creationId xmlns:a16="http://schemas.microsoft.com/office/drawing/2014/main" id="{42C6094F-5B1D-DEEE-0A95-0DD8B01A4ABF}"/>
              </a:ext>
            </a:extLst>
          </p:cNvPr>
          <p:cNvSpPr/>
          <p:nvPr/>
        </p:nvSpPr>
        <p:spPr>
          <a:xfrm>
            <a:off x="4669536" y="4437888"/>
            <a:ext cx="2523744" cy="114003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3" name="Image 12" descr="Une image contenant Police, Graphique, écriture manuscrite, texte&#10;&#10;Le contenu généré par l’IA peut être incorrect.">
            <a:extLst>
              <a:ext uri="{FF2B5EF4-FFF2-40B4-BE49-F238E27FC236}">
                <a16:creationId xmlns:a16="http://schemas.microsoft.com/office/drawing/2014/main" id="{107E8A24-C27C-F767-FEFC-9AE0FEC3BB08}"/>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4907470" y="4701049"/>
            <a:ext cx="2047875" cy="714375"/>
          </a:xfrm>
          <a:prstGeom prst="rect">
            <a:avLst/>
          </a:prstGeom>
        </p:spPr>
      </p:pic>
      <p:pic>
        <p:nvPicPr>
          <p:cNvPr id="15" name="Image 14" descr="Une image contenant Police, écriture manuscrite, calligraphie, typographie&#10;&#10;Le contenu généré par l’IA peut être incorrect.">
            <a:extLst>
              <a:ext uri="{FF2B5EF4-FFF2-40B4-BE49-F238E27FC236}">
                <a16:creationId xmlns:a16="http://schemas.microsoft.com/office/drawing/2014/main" id="{FA778E9A-01D1-3500-F396-2DE69FF328F9}"/>
              </a:ext>
            </a:extLst>
          </p:cNvPr>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144970" y="3972360"/>
            <a:ext cx="4762500" cy="2476500"/>
          </a:xfrm>
          <a:prstGeom prst="rect">
            <a:avLst/>
          </a:prstGeom>
        </p:spPr>
      </p:pic>
    </p:spTree>
    <p:extLst>
      <p:ext uri="{BB962C8B-B14F-4D97-AF65-F5344CB8AC3E}">
        <p14:creationId xmlns:p14="http://schemas.microsoft.com/office/powerpoint/2010/main" val="2656906"/>
      </p:ext>
    </p:extLst>
  </p:cSld>
  <p:clrMapOvr>
    <a:masterClrMapping/>
  </p:clrMapOvr>
  <mc:AlternateContent xmlns:mc="http://schemas.openxmlformats.org/markup-compatibility/2006" xmlns:p14="http://schemas.microsoft.com/office/powerpoint/2010/main">
    <mc:Choice Requires="p14">
      <p:transition spd="slow" p14:dur="5000" advClick="0" advTm="12000">
        <p14:prism isInverted="1"/>
      </p:transition>
    </mc:Choice>
    <mc:Fallback xmlns="">
      <p:transition spd="slow" advClick="0" advTm="12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100</TotalTime>
  <Words>145</Words>
  <Application>Microsoft Office PowerPoint</Application>
  <PresentationFormat>Grand écran</PresentationFormat>
  <Paragraphs>18</Paragraphs>
  <Slides>31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31</vt:i4>
      </vt:variant>
    </vt:vector>
  </HeadingPairs>
  <TitlesOfParts>
    <vt:vector size="35"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5</cp:revision>
  <dcterms:created xsi:type="dcterms:W3CDTF">2025-12-12T13:49:45Z</dcterms:created>
  <dcterms:modified xsi:type="dcterms:W3CDTF">2026-01-18T07:27:15Z</dcterms:modified>
</cp:coreProperties>
</file>