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4"/>
  </p:notesMasterIdLst>
  <p:sldIdLst>
    <p:sldId id="256" r:id="rId2"/>
    <p:sldId id="258" r:id="rId3"/>
    <p:sldId id="261" r:id="rId4"/>
    <p:sldId id="263" r:id="rId5"/>
    <p:sldId id="264" r:id="rId6"/>
    <p:sldId id="266" r:id="rId7"/>
    <p:sldId id="267" r:id="rId8"/>
    <p:sldId id="268" r:id="rId9"/>
    <p:sldId id="270" r:id="rId10"/>
    <p:sldId id="272" r:id="rId11"/>
    <p:sldId id="293" r:id="rId12"/>
    <p:sldId id="273" r:id="rId13"/>
    <p:sldId id="274" r:id="rId14"/>
    <p:sldId id="275" r:id="rId15"/>
    <p:sldId id="276" r:id="rId16"/>
    <p:sldId id="278" r:id="rId17"/>
    <p:sldId id="291" r:id="rId18"/>
    <p:sldId id="288" r:id="rId19"/>
    <p:sldId id="284" r:id="rId20"/>
    <p:sldId id="289" r:id="rId21"/>
    <p:sldId id="279" r:id="rId22"/>
    <p:sldId id="294" r:id="rId2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4UFrMglz+LRm0ScGiCBrw==" hashData="KTtx5BigORILsy3v1IOP5W9xOW0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CC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8139" autoAdjust="0"/>
    <p:restoredTop sz="94660"/>
  </p:normalViewPr>
  <p:slideViewPr>
    <p:cSldViewPr>
      <p:cViewPr varScale="1">
        <p:scale>
          <a:sx n="53" d="100"/>
          <a:sy n="53" d="100"/>
        </p:scale>
        <p:origin x="59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84721DC-A8D4-4C10-957D-B622ECAFFD7A}" type="datetimeFigureOut">
              <a:rPr lang="fr-FR"/>
              <a:pPr>
                <a:defRPr/>
              </a:pPr>
              <a:t>19/01/2026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840C6DF-FD75-4437-A735-92148B73D7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929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C0308-4841-46A8-A675-A0F48BFDE11A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3F2DA-53AC-437C-8C6E-CEFA484CD765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93DD1-EA93-466C-9AF0-00813BA4AAA0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56F54-A18B-4DFD-9C76-786668D485BF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7A740-6678-4C7B-8741-27D4A597CC17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5862C-2F87-4AE1-B1AF-50C70B0F0A33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A1F42-E94F-435E-8CB3-0BCBA4C9D3DC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ED34F-5BEF-45D9-9A4A-1953CCAB430F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AD842-6601-4D11-8158-F5B9976F5F9C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7B6F3-972C-428B-86C6-FF67FE8922CE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6C9B2-8D01-4F85-AEDA-F92A64D8231F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DF18408-E2CA-4BFF-AF1C-7A092A2C5A31}" type="slidenum">
              <a:rPr lang="es-ES_tradnl" altLang="fr-FR"/>
              <a:pPr>
                <a:defRPr/>
              </a:pPr>
              <a:t>‹N°›</a:t>
            </a:fld>
            <a:endParaRPr lang="es-ES_tradnl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10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2411413" y="2133600"/>
            <a:ext cx="3673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3200">
                <a:solidFill>
                  <a:srgbClr val="0000FF"/>
                </a:solidFill>
                <a:latin typeface="Arial Black" pitchFamily="34" charset="0"/>
              </a:rPr>
              <a:t> </a:t>
            </a:r>
            <a:r>
              <a:rPr lang="es-ES_tradnl" altLang="fr-FR" sz="2800">
                <a:solidFill>
                  <a:srgbClr val="0000FF"/>
                </a:solidFill>
                <a:latin typeface="Arial Black" pitchFamily="34" charset="0"/>
              </a:rPr>
              <a:t> </a:t>
            </a:r>
          </a:p>
        </p:txBody>
      </p:sp>
      <p:sp>
        <p:nvSpPr>
          <p:cNvPr id="14339" name="Rectangle 19"/>
          <p:cNvSpPr>
            <a:spLocks noChangeArrowheads="1"/>
          </p:cNvSpPr>
          <p:nvPr/>
        </p:nvSpPr>
        <p:spPr bwMode="auto">
          <a:xfrm>
            <a:off x="4787900" y="16287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fr-FR" altLang="fr-FR">
              <a:solidFill>
                <a:srgbClr val="0000FF"/>
              </a:solidFill>
              <a:latin typeface="Arial Black" pitchFamily="34" charset="0"/>
            </a:endParaRPr>
          </a:p>
        </p:txBody>
      </p:sp>
      <p:pic>
        <p:nvPicPr>
          <p:cNvPr id="14340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0350" cy="693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8" descr="Automatique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021388"/>
            <a:ext cx="30956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9" descr="Espagn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10250" y="3524250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4" name="WordArt 10"/>
          <p:cNvSpPr>
            <a:spLocks noChangeArrowheads="1" noChangeShapeType="1" noTextEdit="1"/>
          </p:cNvSpPr>
          <p:nvPr/>
        </p:nvSpPr>
        <p:spPr bwMode="auto">
          <a:xfrm>
            <a:off x="1143000" y="3105150"/>
            <a:ext cx="6858000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LA SAGRADA FAMILIA - BARCELONE</a:t>
            </a:r>
          </a:p>
        </p:txBody>
      </p:sp>
    </p:spTree>
  </p:cSld>
  <p:clrMapOvr>
    <a:masterClrMapping/>
  </p:clrMapOvr>
  <p:transition spd="slow" advTm="10000">
    <p:split orient="vert"/>
    <p:sndAc>
      <p:stSnd loop="1">
        <p:snd r:embed="rId2" name="Chant religieu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50" y="-1714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3338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3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3" y="0"/>
            <a:ext cx="9072562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SAGRADA FAMILIA-2 0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" y="3016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9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7488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6200" y="-53975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" y="0"/>
            <a:ext cx="910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3276600" y="2636838"/>
            <a:ext cx="260985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2800" b="1">
                <a:solidFill>
                  <a:schemeClr val="bg1"/>
                </a:solidFill>
                <a:latin typeface="Vivaldi" pitchFamily="66" charset="0"/>
              </a:rPr>
              <a:t>Dominus tecum</a:t>
            </a:r>
          </a:p>
          <a:p>
            <a:r>
              <a:rPr lang="fr-FR" sz="2400">
                <a:solidFill>
                  <a:schemeClr val="bg1"/>
                </a:solidFill>
                <a:latin typeface="Vivaldi" pitchFamily="66" charset="0"/>
              </a:rPr>
              <a:t>Le seigneur est avec nous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SAGRADA FAMILIA-2 0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113" y="3175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" y="-38100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SAGRADA FAMILIA-2 07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5" descr="Perroque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5805488"/>
            <a:ext cx="15303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" descr="Sortie 3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6021388"/>
            <a:ext cx="9525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Affichage à l'écran (4:3)</PresentationFormat>
  <Paragraphs>4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Arial Black</vt:lpstr>
      <vt:lpstr>Calibri</vt:lpstr>
      <vt:lpstr>Vivaldi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sagrada familia Espagnbe</dc:title>
  <dc:creator/>
  <cp:lastModifiedBy/>
  <cp:revision>8</cp:revision>
  <dcterms:created xsi:type="dcterms:W3CDTF">2015-11-30T16:16:21Z</dcterms:created>
  <dcterms:modified xsi:type="dcterms:W3CDTF">2026-01-19T20:37:03Z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