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2" r:id="rId2"/>
    <p:sldId id="391" r:id="rId3"/>
    <p:sldId id="390" r:id="rId4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19/01/2026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19/01/2026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219000" y="4996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sz="60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2950170" y="2110768"/>
            <a:ext cx="29495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2105299" y="3059668"/>
            <a:ext cx="49334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Puzzle de l’interprète le  temps de l’interprétation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32948758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147797" y="612267"/>
            <a:ext cx="261475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000" b="1" dirty="0"/>
              <a:t>Renaud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3388230" y="2009364"/>
            <a:ext cx="2133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Mme Thatcher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7035" y="2471029"/>
            <a:ext cx="676275" cy="158115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5287" y="616391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26435" y="1311965"/>
            <a:ext cx="8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>
            <a:hlinkClick r:id="" action="ppaction://hlinkshowjump?jump=firstslide"/>
          </p:cNvPr>
          <p:cNvSpPr txBox="1"/>
          <p:nvPr/>
        </p:nvSpPr>
        <p:spPr>
          <a:xfrm>
            <a:off x="908414" y="5331051"/>
            <a:ext cx="1231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relancer</a:t>
            </a:r>
            <a:endParaRPr lang="fr-FR" sz="2400" b="1" dirty="0"/>
          </a:p>
        </p:txBody>
      </p:sp>
      <p:sp>
        <p:nvSpPr>
          <p:cNvPr id="9" name="ZoneTexte 8">
            <a:hlinkClick r:id="" action="ppaction://hlinkshowjump?jump=endshow"/>
          </p:cNvPr>
          <p:cNvSpPr txBox="1"/>
          <p:nvPr/>
        </p:nvSpPr>
        <p:spPr>
          <a:xfrm>
            <a:off x="7135550" y="5696898"/>
            <a:ext cx="15698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/>
              <a:t>Quitter</a:t>
            </a:r>
            <a:endParaRPr lang="fr-FR" sz="3600" b="1" dirty="0"/>
          </a:p>
        </p:txBody>
      </p:sp>
      <p:pic>
        <p:nvPicPr>
          <p:cNvPr id="6" name="Renaud_ Mme Thatcher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23999" y="196602"/>
            <a:ext cx="6096000" cy="4572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>
        <p15:prstTrans prst="curtains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408</TotalTime>
  <Words>12</Words>
  <Application>Microsoft Office PowerPoint</Application>
  <PresentationFormat>Affichage à l'écran (4:3)</PresentationFormat>
  <Paragraphs>5</Paragraphs>
  <Slides>3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30</cp:revision>
  <dcterms:created xsi:type="dcterms:W3CDTF">2017-12-01T12:36:20Z</dcterms:created>
  <dcterms:modified xsi:type="dcterms:W3CDTF">2026-01-19T10:38:15Z</dcterms:modified>
</cp:coreProperties>
</file>