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55"/>
  </p:notesMasterIdLst>
  <p:sldIdLst>
    <p:sldId id="268" r:id="rId2"/>
    <p:sldId id="315" r:id="rId3"/>
    <p:sldId id="316" r:id="rId4"/>
    <p:sldId id="305" r:id="rId5"/>
    <p:sldId id="271" r:id="rId6"/>
    <p:sldId id="317" r:id="rId7"/>
    <p:sldId id="322" r:id="rId8"/>
    <p:sldId id="300" r:id="rId9"/>
    <p:sldId id="319" r:id="rId10"/>
    <p:sldId id="297" r:id="rId11"/>
    <p:sldId id="308" r:id="rId12"/>
    <p:sldId id="277" r:id="rId13"/>
    <p:sldId id="311" r:id="rId14"/>
    <p:sldId id="320" r:id="rId15"/>
    <p:sldId id="278" r:id="rId16"/>
    <p:sldId id="273" r:id="rId17"/>
    <p:sldId id="302" r:id="rId18"/>
    <p:sldId id="333" r:id="rId19"/>
    <p:sldId id="321" r:id="rId20"/>
    <p:sldId id="303" r:id="rId21"/>
    <p:sldId id="309" r:id="rId22"/>
    <p:sldId id="325" r:id="rId23"/>
    <p:sldId id="274" r:id="rId24"/>
    <p:sldId id="275" r:id="rId25"/>
    <p:sldId id="307" r:id="rId26"/>
    <p:sldId id="291" r:id="rId27"/>
    <p:sldId id="339" r:id="rId28"/>
    <p:sldId id="276" r:id="rId29"/>
    <p:sldId id="283" r:id="rId30"/>
    <p:sldId id="282" r:id="rId31"/>
    <p:sldId id="289" r:id="rId32"/>
    <p:sldId id="294" r:id="rId33"/>
    <p:sldId id="312" r:id="rId34"/>
    <p:sldId id="293" r:id="rId35"/>
    <p:sldId id="290" r:id="rId36"/>
    <p:sldId id="330" r:id="rId37"/>
    <p:sldId id="335" r:id="rId38"/>
    <p:sldId id="292" r:id="rId39"/>
    <p:sldId id="279" r:id="rId40"/>
    <p:sldId id="340" r:id="rId41"/>
    <p:sldId id="285" r:id="rId42"/>
    <p:sldId id="284" r:id="rId43"/>
    <p:sldId id="256" r:id="rId44"/>
    <p:sldId id="310" r:id="rId45"/>
    <p:sldId id="327" r:id="rId46"/>
    <p:sldId id="262" r:id="rId47"/>
    <p:sldId id="304" r:id="rId48"/>
    <p:sldId id="287" r:id="rId49"/>
    <p:sldId id="299" r:id="rId50"/>
    <p:sldId id="295" r:id="rId51"/>
    <p:sldId id="265" r:id="rId52"/>
    <p:sldId id="334" r:id="rId53"/>
    <p:sldId id="286" r:id="rId54"/>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2cBCHm7aIQ4RayFTc3S9tg==" hashData="INFTW8zy2acN4idt5r3wWP5YLIk="/>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5800"/>
    <a:srgbClr val="B05400"/>
    <a:srgbClr val="5C2C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1330" y="29"/>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64315040-7917-43D2-B5E5-E08F90FB0F09}" type="datetimeFigureOut">
              <a:rPr lang="fr-FR"/>
              <a:pPr>
                <a:defRPr/>
              </a:pPr>
              <a:t>13/01/2026</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dirty="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902B1EC-5818-4B91-A9B8-47A93E93EFC4}" type="slidenum">
              <a:rPr lang="fr-FR"/>
              <a:pPr>
                <a:defRPr/>
              </a:pPr>
              <a:t>‹N°›</a:t>
            </a:fld>
            <a:endParaRPr lang="fr-FR" dirty="0"/>
          </a:p>
        </p:txBody>
      </p:sp>
    </p:spTree>
    <p:extLst>
      <p:ext uri="{BB962C8B-B14F-4D97-AF65-F5344CB8AC3E}">
        <p14:creationId xmlns:p14="http://schemas.microsoft.com/office/powerpoint/2010/main" val="16032227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36866"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36867"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F80B996-1D5C-4716-9B90-70DD6778FA9A}" type="slidenum">
              <a:rPr lang="fr-FR" smtClean="0"/>
              <a:pPr/>
              <a:t>22</a:t>
            </a:fld>
            <a:endParaRPr lang="fr-FR" smtClean="0"/>
          </a:p>
        </p:txBody>
      </p:sp>
    </p:spTree>
    <p:extLst>
      <p:ext uri="{BB962C8B-B14F-4D97-AF65-F5344CB8AC3E}">
        <p14:creationId xmlns:p14="http://schemas.microsoft.com/office/powerpoint/2010/main" val="2938663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2466"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smtClean="0"/>
          </a:p>
        </p:txBody>
      </p:sp>
      <p:sp>
        <p:nvSpPr>
          <p:cNvPr id="62467"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2F5930F-27D2-4606-B099-460F5754F954}" type="slidenum">
              <a:rPr lang="fr-FR" smtClean="0"/>
              <a:pPr/>
              <a:t>46</a:t>
            </a:fld>
            <a:endParaRPr lang="fr-FR" smtClean="0"/>
          </a:p>
        </p:txBody>
      </p:sp>
    </p:spTree>
    <p:extLst>
      <p:ext uri="{BB962C8B-B14F-4D97-AF65-F5344CB8AC3E}">
        <p14:creationId xmlns:p14="http://schemas.microsoft.com/office/powerpoint/2010/main" val="1463401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845E5670-32C5-4E15-88A0-DB60474885ED}" type="datetimeFigureOut">
              <a:rPr lang="fr-FR"/>
              <a:pPr>
                <a:defRPr/>
              </a:pPr>
              <a:t>13/01/2026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EBC7F62-6BBF-4F82-B5A6-D33F388367E4}" type="slidenum">
              <a:rPr lang="fr-FR"/>
              <a:pPr>
                <a:defRPr/>
              </a:pPr>
              <a:t>‹N°›</a:t>
            </a:fld>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F8C9530E-7434-4EB0-9789-05DFEA39D89C}" type="datetimeFigureOut">
              <a:rPr lang="fr-FR"/>
              <a:pPr>
                <a:defRPr/>
              </a:pPr>
              <a:t>13/01/2026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5155BA7-748B-4DC3-B827-CEC2777AF099}" type="slidenum">
              <a:rPr lang="fr-FR"/>
              <a:pPr>
                <a:defRPr/>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77F75ED0-FC79-4862-A78B-15487088541F}" type="datetimeFigureOut">
              <a:rPr lang="fr-FR"/>
              <a:pPr>
                <a:defRPr/>
              </a:pPr>
              <a:t>13/01/2026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166BA03-07CF-4821-AD43-6FD173AC1A0C}" type="slidenum">
              <a:rPr lang="fr-FR"/>
              <a:pPr>
                <a:defRPr/>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4026230E-61C6-4EDC-A185-60BC1F28D197}" type="datetimeFigureOut">
              <a:rPr lang="fr-FR"/>
              <a:pPr>
                <a:defRPr/>
              </a:pPr>
              <a:t>13/01/2026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7CC7896-39A1-4FC3-BF1B-D19FF343EA3E}" type="slidenum">
              <a:rPr lang="fr-FR"/>
              <a:pPr>
                <a:defRPr/>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5EE27FFC-B1B4-4520-BDD1-946E16FB0D42}" type="datetimeFigureOut">
              <a:rPr lang="fr-FR"/>
              <a:pPr>
                <a:defRPr/>
              </a:pPr>
              <a:t>13/01/2026</a:t>
            </a:fld>
            <a:endParaRPr lang="fr-FR" dirty="0"/>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6D644F80-3283-4551-8A4C-3FB8256705BE}" type="slidenum">
              <a:rPr lang="fr-FR"/>
              <a:pPr>
                <a:defRPr/>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DC8E759E-2D77-45BB-93D9-D0BDC691700E}" type="datetimeFigureOut">
              <a:rPr lang="fr-FR"/>
              <a:pPr>
                <a:defRPr/>
              </a:pPr>
              <a:t>13/01/2026</a:t>
            </a:fld>
            <a:endParaRPr lang="fr-FR" dirty="0"/>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C795698D-B4E5-4C27-A7DB-4E630799D990}" type="slidenum">
              <a:rPr lang="fr-FR"/>
              <a:pPr>
                <a:defRPr/>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CE72652F-4893-4E5E-9661-D70CFC81BE66}" type="datetimeFigureOut">
              <a:rPr lang="fr-FR"/>
              <a:pPr>
                <a:defRPr/>
              </a:pPr>
              <a:t>13/01/2026</a:t>
            </a:fld>
            <a:endParaRPr lang="fr-FR" dirty="0"/>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CAA9DC34-9E64-445D-B548-6AB9661CF26D}" type="slidenum">
              <a:rPr lang="fr-FR"/>
              <a:pPr>
                <a:defRPr/>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85906F55-A905-44B6-B3ED-DA677690FC27}" type="datetimeFigureOut">
              <a:rPr lang="fr-FR"/>
              <a:pPr>
                <a:defRPr/>
              </a:pPr>
              <a:t>13/01/2026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0F2DBFF-3164-49F9-9716-F47D344B5257}" type="slidenum">
              <a:rPr lang="fr-FR"/>
              <a:pPr>
                <a:defRPr/>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FF60A244-FB71-4DA7-9CE0-5BC534A411C0}" type="datetimeFigureOut">
              <a:rPr lang="fr-FR"/>
              <a:pPr>
                <a:defRPr/>
              </a:pPr>
              <a:t>13/01/2026</a:t>
            </a:fld>
            <a:endParaRPr lang="fr-FR" dirty="0"/>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5DBF8F5-DA44-45C9-9233-283E3BD15B44}" type="slidenum">
              <a:rPr lang="fr-FR"/>
              <a:pPr>
                <a:defRPr/>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901D916E-1AC1-439B-96E9-D5278513372C}" type="datetimeFigureOut">
              <a:rPr lang="fr-FR"/>
              <a:pPr>
                <a:defRPr/>
              </a:pPr>
              <a:t>13/01/2026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4BCECF5-6752-492C-83B5-DE78BD860AAA}" type="slidenum">
              <a:rPr lang="fr-FR"/>
              <a:pPr>
                <a:defRPr/>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3A3CBE6C-A464-48E6-9E68-C2BF792F1213}" type="datetimeFigureOut">
              <a:rPr lang="fr-FR"/>
              <a:pPr>
                <a:defRPr/>
              </a:pPr>
              <a:t>13/01/2026</a:t>
            </a:fld>
            <a:endParaRPr lang="fr-FR" dirty="0"/>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4749F6D-7074-471E-AFAE-A1DC043F20EB}" type="slidenum">
              <a:rPr lang="fr-FR"/>
              <a:pPr>
                <a:defRPr/>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376823B-D20C-43C1-8DC1-FCE3AE20561F}" type="datetimeFigureOut">
              <a:rPr lang="fr-FR"/>
              <a:pPr>
                <a:defRPr/>
              </a:pPr>
              <a:t>13/01/2026</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1B6684E-0D84-4530-BCBF-3645DB7B12EF}" type="slidenum">
              <a:rPr lang="fr-FR"/>
              <a:pPr>
                <a:defRPr/>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7.gif"/><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36.jpe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1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1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1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63.jpeg"/></Relationships>
</file>

<file path=ppt/slides/_rels/slide19.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20.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21.xml.rels><?xml version="1.0" encoding="UTF-8" standalone="yes"?>
<Relationships xmlns="http://schemas.openxmlformats.org/package/2006/relationships"><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eg"/></Relationships>
</file>

<file path=ppt/slides/_rels/slide2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24.xml.rels><?xml version="1.0" encoding="UTF-8" standalone="yes"?>
<Relationships xmlns="http://schemas.openxmlformats.org/package/2006/relationships"><Relationship Id="rId3" Type="http://schemas.openxmlformats.org/officeDocument/2006/relationships/image" Target="../media/image88.jpeg"/><Relationship Id="rId7" Type="http://schemas.openxmlformats.org/officeDocument/2006/relationships/image" Target="../media/image92.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25.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2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s>
</file>

<file path=ppt/slides/_rels/slide2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28.xml.rels><?xml version="1.0" encoding="UTF-8" standalone="yes"?>
<Relationships xmlns="http://schemas.openxmlformats.org/package/2006/relationships"><Relationship Id="rId3" Type="http://schemas.openxmlformats.org/officeDocument/2006/relationships/image" Target="../media/image105.jpeg"/><Relationship Id="rId7" Type="http://schemas.openxmlformats.org/officeDocument/2006/relationships/image" Target="../media/image109.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08.jpeg"/><Relationship Id="rId5" Type="http://schemas.openxmlformats.org/officeDocument/2006/relationships/image" Target="../media/image107.jpeg"/><Relationship Id="rId4" Type="http://schemas.openxmlformats.org/officeDocument/2006/relationships/image" Target="../media/image106.jpeg"/></Relationships>
</file>

<file path=ppt/slides/_rels/slide29.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13.jpeg"/><Relationship Id="rId5" Type="http://schemas.openxmlformats.org/officeDocument/2006/relationships/image" Target="../media/image112.jpeg"/><Relationship Id="rId4" Type="http://schemas.openxmlformats.org/officeDocument/2006/relationships/image" Target="../media/image111.jpeg"/></Relationships>
</file>

<file path=ppt/slides/_rels/slide30.xml.rels><?xml version="1.0" encoding="UTF-8" standalone="yes"?>
<Relationships xmlns="http://schemas.openxmlformats.org/package/2006/relationships"><Relationship Id="rId3" Type="http://schemas.openxmlformats.org/officeDocument/2006/relationships/image" Target="../media/image114.jpeg"/><Relationship Id="rId7" Type="http://schemas.openxmlformats.org/officeDocument/2006/relationships/image" Target="../media/image118.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17.gif"/><Relationship Id="rId5" Type="http://schemas.openxmlformats.org/officeDocument/2006/relationships/image" Target="../media/image116.jpeg"/><Relationship Id="rId4" Type="http://schemas.openxmlformats.org/officeDocument/2006/relationships/image" Target="../media/image115.jpeg"/></Relationships>
</file>

<file path=ppt/slides/_rels/slide31.xml.rels><?xml version="1.0" encoding="UTF-8" standalone="yes"?>
<Relationships xmlns="http://schemas.openxmlformats.org/package/2006/relationships"><Relationship Id="rId3" Type="http://schemas.openxmlformats.org/officeDocument/2006/relationships/image" Target="../media/image119.jpeg"/><Relationship Id="rId7" Type="http://schemas.openxmlformats.org/officeDocument/2006/relationships/image" Target="../media/image123.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22.jpeg"/><Relationship Id="rId5" Type="http://schemas.openxmlformats.org/officeDocument/2006/relationships/image" Target="../media/image121.jpeg"/><Relationship Id="rId4" Type="http://schemas.openxmlformats.org/officeDocument/2006/relationships/image" Target="../media/image120.jpeg"/></Relationships>
</file>

<file path=ppt/slides/_rels/slide32.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125.jpeg"/></Relationships>
</file>

<file path=ppt/slides/_rels/slide33.xml.rels><?xml version="1.0" encoding="UTF-8" standalone="yes"?>
<Relationships xmlns="http://schemas.openxmlformats.org/package/2006/relationships"><Relationship Id="rId3" Type="http://schemas.openxmlformats.org/officeDocument/2006/relationships/image" Target="../media/image128.gif"/><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130.jpeg"/><Relationship Id="rId4" Type="http://schemas.openxmlformats.org/officeDocument/2006/relationships/image" Target="../media/image129.jpeg"/></Relationships>
</file>

<file path=ppt/slides/_rels/slide34.xml.rels><?xml version="1.0" encoding="UTF-8" standalone="yes"?>
<Relationships xmlns="http://schemas.openxmlformats.org/package/2006/relationships"><Relationship Id="rId8" Type="http://schemas.openxmlformats.org/officeDocument/2006/relationships/image" Target="../media/image136.jpeg"/><Relationship Id="rId3" Type="http://schemas.openxmlformats.org/officeDocument/2006/relationships/image" Target="../media/image131.jpeg"/><Relationship Id="rId7" Type="http://schemas.openxmlformats.org/officeDocument/2006/relationships/image" Target="../media/image135.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34.jpeg"/><Relationship Id="rId5" Type="http://schemas.openxmlformats.org/officeDocument/2006/relationships/image" Target="../media/image133.jpeg"/><Relationship Id="rId4" Type="http://schemas.openxmlformats.org/officeDocument/2006/relationships/image" Target="../media/image132.jpeg"/></Relationships>
</file>

<file path=ppt/slides/_rels/slide35.xml.rels><?xml version="1.0" encoding="UTF-8" standalone="yes"?>
<Relationships xmlns="http://schemas.openxmlformats.org/package/2006/relationships"><Relationship Id="rId8" Type="http://schemas.openxmlformats.org/officeDocument/2006/relationships/image" Target="../media/image141.jpeg"/><Relationship Id="rId3" Type="http://schemas.openxmlformats.org/officeDocument/2006/relationships/image" Target="../media/image8.gif"/><Relationship Id="rId7" Type="http://schemas.openxmlformats.org/officeDocument/2006/relationships/image" Target="../media/image140.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39.png"/><Relationship Id="rId5" Type="http://schemas.openxmlformats.org/officeDocument/2006/relationships/image" Target="../media/image138.jpeg"/><Relationship Id="rId4" Type="http://schemas.openxmlformats.org/officeDocument/2006/relationships/image" Target="../media/image137.jpeg"/></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142.jpeg"/></Relationships>
</file>

<file path=ppt/slides/_rels/slide37.xml.rels><?xml version="1.0" encoding="UTF-8" standalone="yes"?>
<Relationships xmlns="http://schemas.openxmlformats.org/package/2006/relationships"><Relationship Id="rId3" Type="http://schemas.openxmlformats.org/officeDocument/2006/relationships/image" Target="../media/image145.jpeg"/><Relationship Id="rId7" Type="http://schemas.openxmlformats.org/officeDocument/2006/relationships/image" Target="../media/image14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47.jpeg"/><Relationship Id="rId5" Type="http://schemas.openxmlformats.org/officeDocument/2006/relationships/image" Target="../media/image55.jpeg"/><Relationship Id="rId4" Type="http://schemas.openxmlformats.org/officeDocument/2006/relationships/image" Target="../media/image146.jpeg"/></Relationships>
</file>

<file path=ppt/slides/_rels/slide38.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52.jpeg"/><Relationship Id="rId5" Type="http://schemas.openxmlformats.org/officeDocument/2006/relationships/image" Target="../media/image151.jpeg"/><Relationship Id="rId4" Type="http://schemas.openxmlformats.org/officeDocument/2006/relationships/image" Target="../media/image150.jpeg"/></Relationships>
</file>

<file path=ppt/slides/_rels/slide39.xml.rels><?xml version="1.0" encoding="UTF-8" standalone="yes"?>
<Relationships xmlns="http://schemas.openxmlformats.org/package/2006/relationships"><Relationship Id="rId8" Type="http://schemas.openxmlformats.org/officeDocument/2006/relationships/image" Target="../media/image157.jpeg"/><Relationship Id="rId3" Type="http://schemas.openxmlformats.org/officeDocument/2006/relationships/image" Target="../media/image153.jpeg"/><Relationship Id="rId7" Type="http://schemas.openxmlformats.org/officeDocument/2006/relationships/image" Target="../media/image156.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55.jpeg"/><Relationship Id="rId5" Type="http://schemas.openxmlformats.org/officeDocument/2006/relationships/image" Target="../media/image154.jpeg"/><Relationship Id="rId4" Type="http://schemas.openxmlformats.org/officeDocument/2006/relationships/image" Target="../media/image132.jpeg"/></Relationships>
</file>

<file path=ppt/slides/_rels/slide40.xml.rels><?xml version="1.0" encoding="UTF-8" standalone="yes"?>
<Relationships xmlns="http://schemas.openxmlformats.org/package/2006/relationships"><Relationship Id="rId8" Type="http://schemas.openxmlformats.org/officeDocument/2006/relationships/image" Target="../media/image163.jpeg"/><Relationship Id="rId3" Type="http://schemas.openxmlformats.org/officeDocument/2006/relationships/image" Target="../media/image158.jpeg"/><Relationship Id="rId7" Type="http://schemas.openxmlformats.org/officeDocument/2006/relationships/image" Target="../media/image16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61.jpeg"/><Relationship Id="rId5" Type="http://schemas.openxmlformats.org/officeDocument/2006/relationships/image" Target="../media/image160.jpeg"/><Relationship Id="rId4" Type="http://schemas.openxmlformats.org/officeDocument/2006/relationships/image" Target="../media/image159.jpeg"/></Relationships>
</file>

<file path=ppt/slides/_rels/slide41.xml.rels><?xml version="1.0" encoding="UTF-8" standalone="yes"?>
<Relationships xmlns="http://schemas.openxmlformats.org/package/2006/relationships"><Relationship Id="rId3" Type="http://schemas.openxmlformats.org/officeDocument/2006/relationships/image" Target="../media/image164.jpeg"/><Relationship Id="rId7" Type="http://schemas.openxmlformats.org/officeDocument/2006/relationships/image" Target="../media/image168.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67.jpeg"/><Relationship Id="rId5" Type="http://schemas.openxmlformats.org/officeDocument/2006/relationships/image" Target="../media/image166.jpeg"/><Relationship Id="rId4" Type="http://schemas.openxmlformats.org/officeDocument/2006/relationships/image" Target="../media/image165.jpeg"/></Relationships>
</file>

<file path=ppt/slides/_rels/slide42.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72.jpeg"/><Relationship Id="rId5" Type="http://schemas.openxmlformats.org/officeDocument/2006/relationships/image" Target="../media/image171.jpeg"/><Relationship Id="rId4" Type="http://schemas.openxmlformats.org/officeDocument/2006/relationships/image" Target="../media/image170.jpeg"/></Relationships>
</file>

<file path=ppt/slides/_rels/slide43.xml.rels><?xml version="1.0" encoding="UTF-8" standalone="yes"?>
<Relationships xmlns="http://schemas.openxmlformats.org/package/2006/relationships"><Relationship Id="rId3" Type="http://schemas.openxmlformats.org/officeDocument/2006/relationships/image" Target="../media/image173.jpeg"/><Relationship Id="rId7" Type="http://schemas.openxmlformats.org/officeDocument/2006/relationships/image" Target="../media/image177.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6.gif"/><Relationship Id="rId5" Type="http://schemas.openxmlformats.org/officeDocument/2006/relationships/image" Target="../media/image175.png"/><Relationship Id="rId4" Type="http://schemas.openxmlformats.org/officeDocument/2006/relationships/image" Target="../media/image174.jpeg"/></Relationships>
</file>

<file path=ppt/slides/_rels/slide44.xml.rels><?xml version="1.0" encoding="UTF-8" standalone="yes"?>
<Relationships xmlns="http://schemas.openxmlformats.org/package/2006/relationships"><Relationship Id="rId3" Type="http://schemas.openxmlformats.org/officeDocument/2006/relationships/image" Target="../media/image178.jpeg"/><Relationship Id="rId7" Type="http://schemas.openxmlformats.org/officeDocument/2006/relationships/image" Target="../media/image182.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81.jpeg"/><Relationship Id="rId5" Type="http://schemas.openxmlformats.org/officeDocument/2006/relationships/image" Target="../media/image180.jpeg"/><Relationship Id="rId4" Type="http://schemas.openxmlformats.org/officeDocument/2006/relationships/image" Target="../media/image179.jpeg"/></Relationships>
</file>

<file path=ppt/slides/_rels/slide45.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86.jpeg"/><Relationship Id="rId5" Type="http://schemas.openxmlformats.org/officeDocument/2006/relationships/image" Target="../media/image185.jpeg"/><Relationship Id="rId4" Type="http://schemas.openxmlformats.org/officeDocument/2006/relationships/image" Target="../media/image184.jpeg"/></Relationships>
</file>

<file path=ppt/slides/_rels/slide46.xml.rels><?xml version="1.0" encoding="UTF-8" standalone="yes"?>
<Relationships xmlns="http://schemas.openxmlformats.org/package/2006/relationships"><Relationship Id="rId8" Type="http://schemas.openxmlformats.org/officeDocument/2006/relationships/image" Target="../media/image192.jpeg"/><Relationship Id="rId3" Type="http://schemas.openxmlformats.org/officeDocument/2006/relationships/image" Target="../media/image187.jpeg"/><Relationship Id="rId7" Type="http://schemas.openxmlformats.org/officeDocument/2006/relationships/image" Target="../media/image19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0.jpeg"/><Relationship Id="rId5" Type="http://schemas.openxmlformats.org/officeDocument/2006/relationships/image" Target="../media/image189.jpeg"/><Relationship Id="rId4" Type="http://schemas.openxmlformats.org/officeDocument/2006/relationships/image" Target="../media/image188.jpeg"/></Relationships>
</file>

<file path=ppt/slides/_rels/slide47.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195.gif"/><Relationship Id="rId4" Type="http://schemas.openxmlformats.org/officeDocument/2006/relationships/image" Target="../media/image194.jpeg"/></Relationships>
</file>

<file path=ppt/slides/_rels/slide48.xml.rels><?xml version="1.0" encoding="UTF-8" standalone="yes"?>
<Relationships xmlns="http://schemas.openxmlformats.org/package/2006/relationships"><Relationship Id="rId3" Type="http://schemas.openxmlformats.org/officeDocument/2006/relationships/image" Target="../media/image196.jpeg"/><Relationship Id="rId7" Type="http://schemas.openxmlformats.org/officeDocument/2006/relationships/image" Target="../media/image199.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198.png"/><Relationship Id="rId5" Type="http://schemas.openxmlformats.org/officeDocument/2006/relationships/image" Target="../media/image5.gif"/><Relationship Id="rId4" Type="http://schemas.openxmlformats.org/officeDocument/2006/relationships/image" Target="../media/image197.gif"/></Relationships>
</file>

<file path=ppt/slides/_rels/slide49.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image" Target="../media/image200.jpeg"/><Relationship Id="rId1" Type="http://schemas.openxmlformats.org/officeDocument/2006/relationships/slideLayout" Target="../slideLayouts/slideLayout6.xml"/><Relationship Id="rId4" Type="http://schemas.openxmlformats.org/officeDocument/2006/relationships/image" Target="../media/image202.gif"/></Relationships>
</file>

<file path=ppt/slides/_rels/slide50.xml.rels><?xml version="1.0" encoding="UTF-8" standalone="yes"?>
<Relationships xmlns="http://schemas.openxmlformats.org/package/2006/relationships"><Relationship Id="rId8" Type="http://schemas.openxmlformats.org/officeDocument/2006/relationships/image" Target="../media/image206.gif"/><Relationship Id="rId3" Type="http://schemas.openxmlformats.org/officeDocument/2006/relationships/image" Target="../media/image203.gif"/><Relationship Id="rId7" Type="http://schemas.openxmlformats.org/officeDocument/2006/relationships/image" Target="../media/image205.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204.jpeg"/><Relationship Id="rId5" Type="http://schemas.openxmlformats.org/officeDocument/2006/relationships/image" Target="../media/image5.gif"/><Relationship Id="rId10" Type="http://schemas.openxmlformats.org/officeDocument/2006/relationships/image" Target="../media/image208.jpeg"/><Relationship Id="rId4" Type="http://schemas.openxmlformats.org/officeDocument/2006/relationships/image" Target="../media/image195.gif"/><Relationship Id="rId9" Type="http://schemas.openxmlformats.org/officeDocument/2006/relationships/image" Target="../media/image207.jpeg"/></Relationships>
</file>

<file path=ppt/slides/_rels/slide51.xml.rels><?xml version="1.0" encoding="UTF-8" standalone="yes"?>
<Relationships xmlns="http://schemas.openxmlformats.org/package/2006/relationships"><Relationship Id="rId3" Type="http://schemas.openxmlformats.org/officeDocument/2006/relationships/image" Target="../media/image210.jpeg"/><Relationship Id="rId2" Type="http://schemas.openxmlformats.org/officeDocument/2006/relationships/image" Target="../media/image209.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11.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13.jpeg"/><Relationship Id="rId4" Type="http://schemas.openxmlformats.org/officeDocument/2006/relationships/image" Target="../media/image212.jpeg"/></Relationships>
</file>

<file path=ppt/slides/_rels/slide53.xml.rels><?xml version="1.0" encoding="UTF-8" standalone="yes"?>
<Relationships xmlns="http://schemas.openxmlformats.org/package/2006/relationships"><Relationship Id="rId3" Type="http://schemas.openxmlformats.org/officeDocument/2006/relationships/image" Target="../media/image21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216.jpeg"/><Relationship Id="rId5" Type="http://schemas.openxmlformats.org/officeDocument/2006/relationships/image" Target="../media/image176.gif"/><Relationship Id="rId4" Type="http://schemas.openxmlformats.org/officeDocument/2006/relationships/image" Target="../media/image2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descr="E:\Images fractales\c_90UgG5BsAFYsHXVlQ-OuaV1Ps.jpg"/>
          <p:cNvPicPr>
            <a:picLocks noChangeAspect="1" noChangeArrowheads="1"/>
          </p:cNvPicPr>
          <p:nvPr/>
        </p:nvPicPr>
        <p:blipFill>
          <a:blip r:embed="rId3"/>
          <a:srcRect r="-2"/>
          <a:stretch>
            <a:fillRect/>
          </a:stretch>
        </p:blipFill>
        <p:spPr bwMode="auto">
          <a:xfrm>
            <a:off x="0" y="1588"/>
            <a:ext cx="9144000" cy="6856412"/>
          </a:xfrm>
          <a:prstGeom prst="rect">
            <a:avLst/>
          </a:prstGeom>
          <a:noFill/>
          <a:ln w="9525">
            <a:noFill/>
            <a:miter lim="800000"/>
            <a:headEnd/>
            <a:tailEnd/>
          </a:ln>
        </p:spPr>
      </p:pic>
      <p:pic>
        <p:nvPicPr>
          <p:cNvPr id="14338" name="Picture 6" descr="E:\guerre 14-18\fwdftgsv.gif"/>
          <p:cNvPicPr>
            <a:picLocks noChangeAspect="1" noChangeArrowheads="1" noCrop="1"/>
          </p:cNvPicPr>
          <p:nvPr/>
        </p:nvPicPr>
        <p:blipFill>
          <a:blip r:embed="rId4"/>
          <a:srcRect/>
          <a:stretch>
            <a:fillRect/>
          </a:stretch>
        </p:blipFill>
        <p:spPr bwMode="auto">
          <a:xfrm>
            <a:off x="1857375" y="2857500"/>
            <a:ext cx="3810000" cy="2771775"/>
          </a:xfrm>
          <a:prstGeom prst="rect">
            <a:avLst/>
          </a:prstGeom>
          <a:noFill/>
          <a:ln w="9525">
            <a:noFill/>
            <a:miter lim="800000"/>
            <a:headEnd/>
            <a:tailEnd/>
          </a:ln>
        </p:spPr>
      </p:pic>
      <p:sp>
        <p:nvSpPr>
          <p:cNvPr id="5" name="Rectangle 4"/>
          <p:cNvSpPr/>
          <p:nvPr/>
        </p:nvSpPr>
        <p:spPr>
          <a:xfrm>
            <a:off x="571472" y="642918"/>
            <a:ext cx="4595206" cy="2585323"/>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fr-FR"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mic Sans MS" pitchFamily="66" charset="0"/>
                <a:cs typeface="+mn-cs"/>
              </a:rPr>
              <a:t>N’oubliez jamais notre sacrifice…</a:t>
            </a:r>
            <a:endParaRPr lang="fr-FR"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n-lt"/>
              <a:cs typeface="+mn-cs"/>
            </a:endParaRPr>
          </a:p>
        </p:txBody>
      </p:sp>
      <p:pic>
        <p:nvPicPr>
          <p:cNvPr id="14340" name="Picture 6" descr="C:\Users\Essai\Desktop\guerre 14-18\Image94.jpg"/>
          <p:cNvPicPr>
            <a:picLocks noChangeAspect="1" noChangeArrowheads="1"/>
          </p:cNvPicPr>
          <p:nvPr/>
        </p:nvPicPr>
        <p:blipFill>
          <a:blip r:embed="rId5"/>
          <a:srcRect/>
          <a:stretch>
            <a:fillRect/>
          </a:stretch>
        </p:blipFill>
        <p:spPr bwMode="auto">
          <a:xfrm>
            <a:off x="5857875" y="642938"/>
            <a:ext cx="2916238" cy="4284662"/>
          </a:xfrm>
          <a:prstGeom prst="rect">
            <a:avLst/>
          </a:prstGeom>
          <a:noFill/>
          <a:ln w="9525">
            <a:noFill/>
            <a:miter lim="800000"/>
            <a:headEnd/>
            <a:tailEnd/>
          </a:ln>
        </p:spPr>
      </p:pic>
      <p:sp>
        <p:nvSpPr>
          <p:cNvPr id="6" name="Rectangle 5"/>
          <p:cNvSpPr/>
          <p:nvPr/>
        </p:nvSpPr>
        <p:spPr>
          <a:xfrm>
            <a:off x="6715125" y="5572125"/>
            <a:ext cx="1208088" cy="461963"/>
          </a:xfrm>
          <a:prstGeom prst="rect">
            <a:avLst/>
          </a:prstGeom>
        </p:spPr>
        <p:txBody>
          <a:bodyPr wrap="none">
            <a:spAutoFit/>
          </a:bodyPr>
          <a:lstStyle/>
          <a:p>
            <a:pPr>
              <a:defRPr/>
            </a:pPr>
            <a:r>
              <a:rPr lang="fr-FR" sz="2400" b="1" dirty="0">
                <a:solidFill>
                  <a:schemeClr val="accent6">
                    <a:lumMod val="60000"/>
                    <a:lumOff val="40000"/>
                  </a:schemeClr>
                </a:solidFill>
                <a:latin typeface="Comic Sans MS" pitchFamily="66" charset="0"/>
              </a:rPr>
              <a:t>Manuel</a:t>
            </a:r>
            <a:endParaRPr lang="fr-FR" sz="2400" b="1" dirty="0"/>
          </a:p>
        </p:txBody>
      </p:sp>
    </p:spTree>
  </p:cSld>
  <p:clrMapOvr>
    <a:masterClrMapping/>
  </p:clrMapOvr>
  <p:transition>
    <p:sndAc>
      <p:stSnd loop="1">
        <p:snd r:embed="rId2" name="Paix Amour et Harmonie dans le Coeur de L'Humanité M.Pépé 01.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5" name="Rectangle 4"/>
          <p:cNvSpPr/>
          <p:nvPr/>
        </p:nvSpPr>
        <p:spPr>
          <a:xfrm>
            <a:off x="1285852" y="1714488"/>
            <a:ext cx="7517983" cy="6986528"/>
          </a:xfrm>
          <a:prstGeom prst="rect">
            <a:avLst/>
          </a:prstGeom>
          <a:noFill/>
        </p:spPr>
        <p:txBody>
          <a:bodyPr>
            <a:spAutoFit/>
          </a:bodyPr>
          <a:lstStyle/>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r>
              <a:rPr lang="fr-FR" sz="2800" b="1" dirty="0">
                <a:ln w="1905"/>
                <a:solidFill>
                  <a:srgbClr val="FF0000"/>
                </a:solidFill>
                <a:effectLst>
                  <a:innerShdw blurRad="69850" dist="43180" dir="5400000">
                    <a:srgbClr val="000000">
                      <a:alpha val="65000"/>
                    </a:srgbClr>
                  </a:innerShdw>
                </a:effectLst>
              </a:rPr>
              <a:t>Oui, nos papas ont fait la guerre pour notre…Liberté !</a:t>
            </a: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a:p>
            <a:pPr algn="ctr">
              <a:defRPr/>
            </a:pPr>
            <a:endParaRPr lang="fr-FR" sz="2800" b="1" dirty="0">
              <a:ln w="1905"/>
              <a:solidFill>
                <a:srgbClr val="FF0000"/>
              </a:solidFill>
              <a:effectLst>
                <a:innerShdw blurRad="69850" dist="43180" dir="5400000">
                  <a:srgbClr val="000000">
                    <a:alpha val="65000"/>
                  </a:srgbClr>
                </a:innerShdw>
              </a:effectLst>
            </a:endParaRPr>
          </a:p>
        </p:txBody>
      </p:sp>
      <p:sp>
        <p:nvSpPr>
          <p:cNvPr id="6" name="Rectangle 5"/>
          <p:cNvSpPr/>
          <p:nvPr/>
        </p:nvSpPr>
        <p:spPr>
          <a:xfrm>
            <a:off x="1214438" y="500063"/>
            <a:ext cx="7072312" cy="1200150"/>
          </a:xfrm>
          <a:prstGeom prst="rect">
            <a:avLst/>
          </a:prstGeom>
        </p:spPr>
        <p:txBody>
          <a:bodyPr>
            <a:spAutoFit/>
          </a:bodyPr>
          <a:lstStyle/>
          <a:p>
            <a:pPr>
              <a:defRPr/>
            </a:pPr>
            <a:r>
              <a:rPr lang="fr-FR" dirty="0">
                <a:solidFill>
                  <a:schemeClr val="accent6">
                    <a:lumMod val="60000"/>
                    <a:lumOff val="40000"/>
                  </a:schemeClr>
                </a:solidFill>
                <a:latin typeface="Comic Sans MS" pitchFamily="66" charset="0"/>
              </a:rPr>
              <a:t>Aux générations futures, je dirais : soyez les messagers de la paix...Soyez les passeurs de la mémoire de la Grande Guerre, car cette tragédie ne devra jamais être oubliée. Sinon elle risque de recommencer. </a:t>
            </a:r>
            <a:r>
              <a:rPr lang="fr-FR" sz="1600" i="1" dirty="0">
                <a:solidFill>
                  <a:schemeClr val="accent6">
                    <a:lumMod val="60000"/>
                    <a:lumOff val="40000"/>
                  </a:schemeClr>
                </a:solidFill>
                <a:latin typeface="Comic Sans MS" pitchFamily="66" charset="0"/>
              </a:rPr>
              <a:t>Charles Kuentz</a:t>
            </a:r>
            <a:endParaRPr lang="fr-FR" sz="1600" dirty="0">
              <a:solidFill>
                <a:schemeClr val="accent6">
                  <a:lumMod val="60000"/>
                  <a:lumOff val="40000"/>
                </a:schemeClr>
              </a:solidFill>
              <a:latin typeface="Comic Sans MS" pitchFamily="66" charset="0"/>
            </a:endParaRPr>
          </a:p>
        </p:txBody>
      </p:sp>
      <p:pic>
        <p:nvPicPr>
          <p:cNvPr id="15364" name="Picture 8" descr="C:\Users\Essai\Desktop\guerre 14-18\Image241.jpg"/>
          <p:cNvPicPr>
            <a:picLocks noChangeAspect="1" noChangeArrowheads="1"/>
          </p:cNvPicPr>
          <p:nvPr/>
        </p:nvPicPr>
        <p:blipFill>
          <a:blip r:embed="rId3"/>
          <a:srcRect/>
          <a:stretch>
            <a:fillRect/>
          </a:stretch>
        </p:blipFill>
        <p:spPr bwMode="auto">
          <a:xfrm>
            <a:off x="3000375" y="1857375"/>
            <a:ext cx="4049713" cy="2555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6" name="Rectangle 5"/>
          <p:cNvSpPr/>
          <p:nvPr/>
        </p:nvSpPr>
        <p:spPr>
          <a:xfrm>
            <a:off x="285720" y="1357298"/>
            <a:ext cx="5357850" cy="2308324"/>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fr-FR"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mic Sans MS" pitchFamily="66" charset="0"/>
              </a:rPr>
              <a:t>Aux générations suivantes</a:t>
            </a:r>
            <a:br>
              <a:rPr lang="fr-FR"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mic Sans MS" pitchFamily="66" charset="0"/>
              </a:rPr>
            </a:br>
            <a:r>
              <a:rPr lang="fr-FR"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mic Sans MS" pitchFamily="66" charset="0"/>
              </a:rPr>
              <a:t> nous transmettons </a:t>
            </a:r>
          </a:p>
          <a:p>
            <a:pPr algn="ctr">
              <a:defRPr/>
            </a:pPr>
            <a:r>
              <a:rPr lang="fr-FR"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mic Sans MS" pitchFamily="66" charset="0"/>
              </a:rPr>
              <a:t>ce message…</a:t>
            </a:r>
            <a:endParaRPr lang="fr-FR"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16387" name="Picture 6" descr="Q:\guerre 14-18\france35.gif"/>
          <p:cNvPicPr>
            <a:picLocks noChangeAspect="1" noChangeArrowheads="1" noCrop="1"/>
          </p:cNvPicPr>
          <p:nvPr/>
        </p:nvPicPr>
        <p:blipFill>
          <a:blip r:embed="rId3"/>
          <a:srcRect/>
          <a:stretch>
            <a:fillRect/>
          </a:stretch>
        </p:blipFill>
        <p:spPr bwMode="auto">
          <a:xfrm>
            <a:off x="0" y="5214938"/>
            <a:ext cx="2047875" cy="1552575"/>
          </a:xfrm>
          <a:prstGeom prst="rect">
            <a:avLst/>
          </a:prstGeom>
          <a:noFill/>
          <a:ln w="9525">
            <a:noFill/>
            <a:miter lim="800000"/>
            <a:headEnd/>
            <a:tailEnd/>
          </a:ln>
        </p:spPr>
      </p:pic>
      <p:pic>
        <p:nvPicPr>
          <p:cNvPr id="16388" name="Picture 7" descr="C:\Users\Essai\Desktop\guerre 14-18\Image96.jpg"/>
          <p:cNvPicPr>
            <a:picLocks noChangeAspect="1" noChangeArrowheads="1"/>
          </p:cNvPicPr>
          <p:nvPr/>
        </p:nvPicPr>
        <p:blipFill>
          <a:blip r:embed="rId4"/>
          <a:srcRect/>
          <a:stretch>
            <a:fillRect/>
          </a:stretch>
        </p:blipFill>
        <p:spPr bwMode="auto">
          <a:xfrm>
            <a:off x="5429250" y="857250"/>
            <a:ext cx="3103563" cy="4621213"/>
          </a:xfrm>
          <a:prstGeom prst="rect">
            <a:avLst/>
          </a:prstGeom>
          <a:noFill/>
          <a:ln w="9525">
            <a:noFill/>
            <a:miter lim="800000"/>
            <a:headEnd/>
            <a:tailEnd/>
          </a:ln>
        </p:spPr>
      </p:pic>
      <p:pic>
        <p:nvPicPr>
          <p:cNvPr id="16389" name="Picture 7" descr="Q:\guerre 14-18\71h9jhde.gif"/>
          <p:cNvPicPr>
            <a:picLocks noChangeAspect="1" noChangeArrowheads="1" noCrop="1"/>
          </p:cNvPicPr>
          <p:nvPr/>
        </p:nvPicPr>
        <p:blipFill>
          <a:blip r:embed="rId5"/>
          <a:srcRect/>
          <a:stretch>
            <a:fillRect/>
          </a:stretch>
        </p:blipFill>
        <p:spPr bwMode="auto">
          <a:xfrm>
            <a:off x="4000500" y="4143375"/>
            <a:ext cx="931863" cy="151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3075" name="Titre 1"/>
          <p:cNvSpPr>
            <a:spLocks noGrp="1"/>
          </p:cNvSpPr>
          <p:nvPr>
            <p:ph type="title"/>
          </p:nvPr>
        </p:nvSpPr>
        <p:spPr>
          <a:xfrm>
            <a:off x="642938" y="2000250"/>
            <a:ext cx="8143875" cy="1643063"/>
          </a:xfrm>
        </p:spPr>
        <p:txBody>
          <a:bodyPr/>
          <a:lstStyle/>
          <a:p>
            <a:pPr eaLnBrk="1" hangingPunct="1">
              <a:defRPr/>
            </a:pPr>
            <a:r>
              <a:rPr lang="fr-FR" sz="1600" dirty="0" smtClean="0">
                <a:solidFill>
                  <a:schemeClr val="accent6">
                    <a:lumMod val="60000"/>
                    <a:lumOff val="40000"/>
                  </a:schemeClr>
                </a:solidFill>
                <a:latin typeface="Comic Sans MS" pitchFamily="66" charset="0"/>
              </a:rPr>
              <a:t>Rappelez-vous ces poilus (Le mot "poilu" à l’époque dans le langage familier ou argotique quelqu’un de courageux, de viril) qui se sont battus pour que vous viviez un jour "libre", sans avoir à vivre notre drame.</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La guerre voyez-vous est si cruelle, elle fauche l’homme sans songer à la souffrance qui lui survivra: celle de ses proches.</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Nous nous  sommes un jour retrouvés</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dans des tranchées face à cet ennemi juré: </a:t>
            </a:r>
            <a:r>
              <a:rPr lang="fr-FR" sz="1600" b="1" dirty="0" smtClean="0">
                <a:solidFill>
                  <a:schemeClr val="accent6">
                    <a:lumMod val="60000"/>
                    <a:lumOff val="40000"/>
                  </a:schemeClr>
                </a:solidFill>
                <a:latin typeface="Comic Sans MS" pitchFamily="66" charset="0"/>
              </a:rPr>
              <a:t>L’allemand</a:t>
            </a:r>
            <a:r>
              <a:rPr lang="fr-FR" sz="1600" dirty="0" smtClean="0">
                <a:solidFill>
                  <a:schemeClr val="accent6">
                    <a:lumMod val="60000"/>
                    <a:lumOff val="40000"/>
                  </a:schemeClr>
                </a:solidFill>
                <a:latin typeface="Comic Sans MS" pitchFamily="66" charset="0"/>
              </a:rPr>
              <a:t> !</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Nous ne voulions pas de guerre mais nous n’avions le choix…</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Notre pays devait retrouver sa liberté, même au prix de nos vies !</a:t>
            </a:r>
            <a:br>
              <a:rPr lang="fr-FR" sz="1600" dirty="0" smtClean="0">
                <a:solidFill>
                  <a:schemeClr val="accent6">
                    <a:lumMod val="60000"/>
                    <a:lumOff val="40000"/>
                  </a:schemeClr>
                </a:solidFill>
                <a:latin typeface="Comic Sans MS" pitchFamily="66" charset="0"/>
              </a:rPr>
            </a:br>
            <a:r>
              <a:rPr lang="fr-FR" sz="1600" dirty="0" smtClean="0">
                <a:solidFill>
                  <a:schemeClr val="accent6">
                    <a:lumMod val="60000"/>
                    <a:lumOff val="40000"/>
                  </a:schemeClr>
                </a:solidFill>
                <a:latin typeface="Comic Sans MS" pitchFamily="66" charset="0"/>
              </a:rPr>
              <a:t>Nous avons accepté ce sacrifice, pour que les générations futures ne vivent plus un tel drame….</a:t>
            </a:r>
            <a:br>
              <a:rPr lang="fr-FR" sz="1600" dirty="0" smtClean="0">
                <a:solidFill>
                  <a:schemeClr val="accent6">
                    <a:lumMod val="60000"/>
                    <a:lumOff val="40000"/>
                  </a:schemeClr>
                </a:solidFill>
                <a:latin typeface="Comic Sans MS" pitchFamily="66" charset="0"/>
              </a:rPr>
            </a:br>
            <a:endParaRPr lang="fr-FR" sz="1600" dirty="0" smtClean="0">
              <a:solidFill>
                <a:schemeClr val="accent6">
                  <a:lumMod val="60000"/>
                  <a:lumOff val="40000"/>
                </a:schemeClr>
              </a:solidFill>
              <a:latin typeface="Comic Sans MS" pitchFamily="66" charset="0"/>
            </a:endParaRPr>
          </a:p>
        </p:txBody>
      </p:sp>
      <p:pic>
        <p:nvPicPr>
          <p:cNvPr id="17411" name="Picture 4" descr="Q:\guerre 14-18\01 (5).gif"/>
          <p:cNvPicPr>
            <a:picLocks noChangeAspect="1" noChangeArrowheads="1" noCrop="1"/>
          </p:cNvPicPr>
          <p:nvPr/>
        </p:nvPicPr>
        <p:blipFill>
          <a:blip r:embed="rId3"/>
          <a:srcRect/>
          <a:stretch>
            <a:fillRect/>
          </a:stretch>
        </p:blipFill>
        <p:spPr bwMode="auto">
          <a:xfrm>
            <a:off x="4429125" y="4357688"/>
            <a:ext cx="1260475" cy="1260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18434" name="Picture 9" descr="C:\Users\Essai\Desktop\guerre 14-18\Image97.jpg"/>
          <p:cNvPicPr>
            <a:picLocks noChangeAspect="1" noChangeArrowheads="1"/>
          </p:cNvPicPr>
          <p:nvPr/>
        </p:nvPicPr>
        <p:blipFill>
          <a:blip r:embed="rId3"/>
          <a:srcRect/>
          <a:stretch>
            <a:fillRect/>
          </a:stretch>
        </p:blipFill>
        <p:spPr bwMode="auto">
          <a:xfrm>
            <a:off x="785813" y="1000125"/>
            <a:ext cx="4689475" cy="3502025"/>
          </a:xfrm>
          <a:prstGeom prst="rect">
            <a:avLst/>
          </a:prstGeom>
          <a:noFill/>
          <a:ln w="9525">
            <a:noFill/>
            <a:miter lim="800000"/>
            <a:headEnd/>
            <a:tailEnd/>
          </a:ln>
        </p:spPr>
      </p:pic>
      <p:sp>
        <p:nvSpPr>
          <p:cNvPr id="18435" name="Titre 6"/>
          <p:cNvSpPr>
            <a:spLocks noGrp="1"/>
          </p:cNvSpPr>
          <p:nvPr>
            <p:ph type="title"/>
          </p:nvPr>
        </p:nvSpPr>
        <p:spPr>
          <a:xfrm>
            <a:off x="0" y="0"/>
            <a:ext cx="8229600" cy="1143000"/>
          </a:xfrm>
        </p:spPr>
        <p:txBody>
          <a:bodyPr/>
          <a:lstStyle/>
          <a:p>
            <a:r>
              <a:rPr lang="fr-FR" sz="1800" smtClean="0">
                <a:solidFill>
                  <a:schemeClr val="bg1"/>
                </a:solidFill>
                <a:latin typeface="Comic Sans MS" pitchFamily="66" charset="0"/>
              </a:rPr>
              <a:t>Comment aborder, comment décrire, cet enfer dans lequel </a:t>
            </a:r>
            <a:br>
              <a:rPr lang="fr-FR" sz="1800" smtClean="0">
                <a:solidFill>
                  <a:schemeClr val="bg1"/>
                </a:solidFill>
                <a:latin typeface="Comic Sans MS" pitchFamily="66" charset="0"/>
              </a:rPr>
            </a:br>
            <a:r>
              <a:rPr lang="fr-FR" sz="1800" smtClean="0">
                <a:solidFill>
                  <a:schemeClr val="bg1"/>
                </a:solidFill>
                <a:latin typeface="Comic Sans MS" pitchFamily="66" charset="0"/>
              </a:rPr>
              <a:t>nous étions jetés… </a:t>
            </a:r>
          </a:p>
        </p:txBody>
      </p:sp>
      <p:sp>
        <p:nvSpPr>
          <p:cNvPr id="18436" name="Rectangle 10"/>
          <p:cNvSpPr>
            <a:spLocks noChangeArrowheads="1"/>
          </p:cNvSpPr>
          <p:nvPr/>
        </p:nvSpPr>
        <p:spPr bwMode="auto">
          <a:xfrm>
            <a:off x="1500188" y="1357313"/>
            <a:ext cx="3571875" cy="307975"/>
          </a:xfrm>
          <a:prstGeom prst="rect">
            <a:avLst/>
          </a:prstGeom>
          <a:noFill/>
          <a:ln w="9525">
            <a:noFill/>
            <a:miter lim="800000"/>
            <a:headEnd/>
            <a:tailEnd/>
          </a:ln>
        </p:spPr>
        <p:txBody>
          <a:bodyPr wrap="none">
            <a:spAutoFit/>
          </a:bodyPr>
          <a:lstStyle/>
          <a:p>
            <a:r>
              <a:rPr lang="fr-FR" sz="1400">
                <a:latin typeface="Comic Sans MS" pitchFamily="66" charset="0"/>
              </a:rPr>
              <a:t>Le départ…quitter ceux que nous aimions</a:t>
            </a:r>
            <a:endParaRPr lang="fr-FR" sz="1400"/>
          </a:p>
        </p:txBody>
      </p:sp>
      <p:sp>
        <p:nvSpPr>
          <p:cNvPr id="18437" name="Rectangle 11"/>
          <p:cNvSpPr>
            <a:spLocks noChangeArrowheads="1"/>
          </p:cNvSpPr>
          <p:nvPr/>
        </p:nvSpPr>
        <p:spPr bwMode="auto">
          <a:xfrm>
            <a:off x="1214438" y="4071938"/>
            <a:ext cx="2544762" cy="307975"/>
          </a:xfrm>
          <a:prstGeom prst="rect">
            <a:avLst/>
          </a:prstGeom>
          <a:noFill/>
          <a:ln w="9525">
            <a:noFill/>
            <a:miter lim="800000"/>
            <a:headEnd/>
            <a:tailEnd/>
          </a:ln>
        </p:spPr>
        <p:txBody>
          <a:bodyPr wrap="none">
            <a:spAutoFit/>
          </a:bodyPr>
          <a:lstStyle/>
          <a:p>
            <a:r>
              <a:rPr lang="fr-FR" sz="1400">
                <a:latin typeface="Comic Sans MS" pitchFamily="66" charset="0"/>
              </a:rPr>
              <a:t>Pour voyager vers l’inconnu…</a:t>
            </a:r>
            <a:endParaRPr lang="fr-FR" sz="1400"/>
          </a:p>
        </p:txBody>
      </p:sp>
      <p:sp>
        <p:nvSpPr>
          <p:cNvPr id="18438" name="Rectangle 14"/>
          <p:cNvSpPr>
            <a:spLocks noChangeArrowheads="1"/>
          </p:cNvSpPr>
          <p:nvPr/>
        </p:nvSpPr>
        <p:spPr bwMode="auto">
          <a:xfrm>
            <a:off x="5715000" y="785813"/>
            <a:ext cx="3089275" cy="289242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Au fil des pages</a:t>
            </a:r>
          </a:p>
          <a:p>
            <a:r>
              <a:rPr lang="fr-FR" sz="1400">
                <a:solidFill>
                  <a:schemeClr val="bg1"/>
                </a:solidFill>
                <a:latin typeface="Comic Sans MS" pitchFamily="66" charset="0"/>
              </a:rPr>
              <a:t>Les poilus vont vous raconter , </a:t>
            </a:r>
          </a:p>
          <a:p>
            <a:r>
              <a:rPr lang="fr-FR" sz="1400">
                <a:solidFill>
                  <a:schemeClr val="bg1"/>
                </a:solidFill>
                <a:latin typeface="Comic Sans MS" pitchFamily="66" charset="0"/>
              </a:rPr>
              <a:t>à l’aide de photos</a:t>
            </a:r>
          </a:p>
          <a:p>
            <a:r>
              <a:rPr lang="fr-FR" sz="1400">
                <a:solidFill>
                  <a:schemeClr val="bg1"/>
                </a:solidFill>
                <a:latin typeface="Comic Sans MS" pitchFamily="66" charset="0"/>
              </a:rPr>
              <a:t>leur vie au quotidien dans les</a:t>
            </a:r>
          </a:p>
          <a:p>
            <a:r>
              <a:rPr lang="fr-FR" sz="1400">
                <a:solidFill>
                  <a:schemeClr val="bg1"/>
                </a:solidFill>
                <a:latin typeface="Comic Sans MS" pitchFamily="66" charset="0"/>
              </a:rPr>
              <a:t> tranchées</a:t>
            </a:r>
          </a:p>
          <a:p>
            <a:r>
              <a:rPr lang="fr-FR" sz="1400">
                <a:solidFill>
                  <a:schemeClr val="bg1"/>
                </a:solidFill>
                <a:latin typeface="Comic Sans MS" pitchFamily="66" charset="0"/>
              </a:rPr>
              <a:t>Tout ne sera pas dit ici…</a:t>
            </a:r>
          </a:p>
          <a:p>
            <a:r>
              <a:rPr lang="fr-FR" sz="1400">
                <a:solidFill>
                  <a:schemeClr val="bg1"/>
                </a:solidFill>
                <a:latin typeface="Comic Sans MS" pitchFamily="66" charset="0"/>
              </a:rPr>
              <a:t>Difficile de transcrire  toutes</a:t>
            </a:r>
          </a:p>
          <a:p>
            <a:r>
              <a:rPr lang="fr-FR" sz="1400">
                <a:solidFill>
                  <a:schemeClr val="bg1"/>
                </a:solidFill>
                <a:latin typeface="Comic Sans MS" pitchFamily="66" charset="0"/>
              </a:rPr>
              <a:t>Les horreurs vécues </a:t>
            </a:r>
          </a:p>
          <a:p>
            <a:r>
              <a:rPr lang="fr-FR" sz="1400">
                <a:solidFill>
                  <a:schemeClr val="bg1"/>
                </a:solidFill>
                <a:latin typeface="Comic Sans MS" pitchFamily="66" charset="0"/>
              </a:rPr>
              <a:t>Non, les mots ne sont assez</a:t>
            </a:r>
          </a:p>
          <a:p>
            <a:r>
              <a:rPr lang="fr-FR" sz="1400">
                <a:solidFill>
                  <a:schemeClr val="bg1"/>
                </a:solidFill>
                <a:latin typeface="Comic Sans MS" pitchFamily="66" charset="0"/>
              </a:rPr>
              <a:t> puissants…</a:t>
            </a:r>
          </a:p>
          <a:p>
            <a:r>
              <a:rPr lang="fr-FR" sz="1400">
                <a:solidFill>
                  <a:schemeClr val="bg1"/>
                </a:solidFill>
                <a:latin typeface="Comic Sans MS" pitchFamily="66" charset="0"/>
              </a:rPr>
              <a:t>Mais souvent les mots sont inutiles</a:t>
            </a:r>
          </a:p>
          <a:p>
            <a:endParaRPr lang="fr-FR" sz="1400">
              <a:solidFill>
                <a:schemeClr val="bg1"/>
              </a:solidFill>
              <a:latin typeface="Comic Sans MS" pitchFamily="66" charset="0"/>
            </a:endParaRPr>
          </a:p>
          <a:p>
            <a:endParaRPr lang="fr-FR" sz="1400">
              <a:solidFill>
                <a:schemeClr val="bg1"/>
              </a:solidFill>
            </a:endParaRPr>
          </a:p>
        </p:txBody>
      </p:sp>
      <p:pic>
        <p:nvPicPr>
          <p:cNvPr id="18439" name="Picture 10" descr="C:\Users\Essai\Desktop\guerre 14-18\Image98.jpg"/>
          <p:cNvPicPr>
            <a:picLocks noChangeAspect="1" noChangeArrowheads="1"/>
          </p:cNvPicPr>
          <p:nvPr/>
        </p:nvPicPr>
        <p:blipFill>
          <a:blip r:embed="rId4"/>
          <a:srcRect/>
          <a:stretch>
            <a:fillRect/>
          </a:stretch>
        </p:blipFill>
        <p:spPr bwMode="auto">
          <a:xfrm>
            <a:off x="6072188" y="3357563"/>
            <a:ext cx="2305050" cy="2417762"/>
          </a:xfrm>
          <a:prstGeom prst="rect">
            <a:avLst/>
          </a:prstGeom>
          <a:noFill/>
          <a:ln w="9525">
            <a:noFill/>
            <a:miter lim="800000"/>
            <a:headEnd/>
            <a:tailEnd/>
          </a:ln>
        </p:spPr>
      </p:pic>
      <p:pic>
        <p:nvPicPr>
          <p:cNvPr id="18440" name="Picture 11" descr="Q:\guerre 14-18\E-CP2013_6_1.jpg"/>
          <p:cNvPicPr>
            <a:picLocks noChangeAspect="1" noChangeArrowheads="1"/>
          </p:cNvPicPr>
          <p:nvPr/>
        </p:nvPicPr>
        <p:blipFill>
          <a:blip r:embed="rId5"/>
          <a:srcRect/>
          <a:stretch>
            <a:fillRect/>
          </a:stretch>
        </p:blipFill>
        <p:spPr bwMode="auto">
          <a:xfrm>
            <a:off x="3643313" y="4143375"/>
            <a:ext cx="2386012" cy="1549400"/>
          </a:xfrm>
          <a:prstGeom prst="rect">
            <a:avLst/>
          </a:prstGeom>
          <a:noFill/>
          <a:ln w="9525">
            <a:noFill/>
            <a:miter lim="800000"/>
            <a:headEnd/>
            <a:tailEnd/>
          </a:ln>
        </p:spPr>
      </p:pic>
      <p:sp>
        <p:nvSpPr>
          <p:cNvPr id="18441" name="Rectangle 11"/>
          <p:cNvSpPr>
            <a:spLocks noChangeArrowheads="1"/>
          </p:cNvSpPr>
          <p:nvPr/>
        </p:nvSpPr>
        <p:spPr bwMode="auto">
          <a:xfrm>
            <a:off x="3857625" y="5286375"/>
            <a:ext cx="2147888" cy="276225"/>
          </a:xfrm>
          <a:prstGeom prst="rect">
            <a:avLst/>
          </a:prstGeom>
          <a:noFill/>
          <a:ln w="9525">
            <a:noFill/>
            <a:miter lim="800000"/>
            <a:headEnd/>
            <a:tailEnd/>
          </a:ln>
        </p:spPr>
        <p:txBody>
          <a:bodyPr wrap="none">
            <a:spAutoFit/>
          </a:bodyPr>
          <a:lstStyle/>
          <a:p>
            <a:r>
              <a:rPr lang="fr-FR" sz="1200" b="1">
                <a:latin typeface="Comic Sans MS" pitchFamily="66" charset="0"/>
              </a:rPr>
              <a:t>Et larmes pour la famille…</a:t>
            </a:r>
            <a:endParaRPr lang="fr-FR" sz="1200" b="1"/>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19458" name="Picture 12" descr="C:\Users\Essai\Desktop\guerre 14-18\Notre dame de Lorette.jpg"/>
          <p:cNvPicPr>
            <a:picLocks noChangeAspect="1" noChangeArrowheads="1"/>
          </p:cNvPicPr>
          <p:nvPr/>
        </p:nvPicPr>
        <p:blipFill>
          <a:blip r:embed="rId3"/>
          <a:srcRect/>
          <a:stretch>
            <a:fillRect/>
          </a:stretch>
        </p:blipFill>
        <p:spPr bwMode="auto">
          <a:xfrm>
            <a:off x="3786188" y="2643188"/>
            <a:ext cx="4643437" cy="2667000"/>
          </a:xfrm>
          <a:prstGeom prst="rect">
            <a:avLst/>
          </a:prstGeom>
          <a:noFill/>
          <a:ln w="9525">
            <a:solidFill>
              <a:srgbClr val="FFC000"/>
            </a:solidFill>
            <a:miter lim="800000"/>
            <a:headEnd/>
            <a:tailEnd/>
          </a:ln>
        </p:spPr>
      </p:pic>
      <p:pic>
        <p:nvPicPr>
          <p:cNvPr id="19459" name="Picture 10" descr="Q:\guerre 14-18\14-18 tranchee creneaux006.jpg"/>
          <p:cNvPicPr>
            <a:picLocks noChangeAspect="1" noChangeArrowheads="1"/>
          </p:cNvPicPr>
          <p:nvPr/>
        </p:nvPicPr>
        <p:blipFill>
          <a:blip r:embed="rId4"/>
          <a:srcRect l="5373" t="13010" r="9091" b="6631"/>
          <a:stretch>
            <a:fillRect/>
          </a:stretch>
        </p:blipFill>
        <p:spPr bwMode="auto">
          <a:xfrm>
            <a:off x="428625" y="2786063"/>
            <a:ext cx="2700338" cy="2465387"/>
          </a:xfrm>
          <a:prstGeom prst="rect">
            <a:avLst/>
          </a:prstGeom>
          <a:noFill/>
          <a:ln w="12700">
            <a:solidFill>
              <a:srgbClr val="FFC000"/>
            </a:solidFill>
            <a:miter lim="800000"/>
            <a:headEnd/>
            <a:tailEnd/>
          </a:ln>
        </p:spPr>
      </p:pic>
      <p:pic>
        <p:nvPicPr>
          <p:cNvPr id="19460" name="Picture 8" descr="C:\Users\Essai\Desktop\guerre 14-18\Image99.jpg"/>
          <p:cNvPicPr>
            <a:picLocks noChangeAspect="1" noChangeArrowheads="1"/>
          </p:cNvPicPr>
          <p:nvPr/>
        </p:nvPicPr>
        <p:blipFill>
          <a:blip r:embed="rId5"/>
          <a:srcRect/>
          <a:stretch>
            <a:fillRect/>
          </a:stretch>
        </p:blipFill>
        <p:spPr bwMode="auto">
          <a:xfrm>
            <a:off x="357188" y="285750"/>
            <a:ext cx="2303462" cy="1855788"/>
          </a:xfrm>
          <a:prstGeom prst="rect">
            <a:avLst/>
          </a:prstGeom>
          <a:noFill/>
          <a:ln w="9525">
            <a:noFill/>
            <a:miter lim="800000"/>
            <a:headEnd/>
            <a:tailEnd/>
          </a:ln>
        </p:spPr>
      </p:pic>
      <p:sp>
        <p:nvSpPr>
          <p:cNvPr id="5" name="Bulle ronde 4"/>
          <p:cNvSpPr/>
          <p:nvPr/>
        </p:nvSpPr>
        <p:spPr>
          <a:xfrm>
            <a:off x="2857500" y="214313"/>
            <a:ext cx="5214938" cy="2643187"/>
          </a:xfrm>
          <a:prstGeom prst="wedgeEllipseCallout">
            <a:avLst>
              <a:gd name="adj1" fmla="val -69794"/>
              <a:gd name="adj2" fmla="val 9554"/>
            </a:avLst>
          </a:prstGeom>
        </p:spPr>
        <p:style>
          <a:lnRef idx="3">
            <a:schemeClr val="lt1"/>
          </a:lnRef>
          <a:fillRef idx="1">
            <a:schemeClr val="dk1"/>
          </a:fillRef>
          <a:effectRef idx="1">
            <a:schemeClr val="dk1"/>
          </a:effectRef>
          <a:fontRef idx="minor">
            <a:schemeClr val="lt1"/>
          </a:fontRef>
        </p:style>
        <p:txBody>
          <a:bodyPr anchor="ctr"/>
          <a:lstStyle/>
          <a:p>
            <a:pPr algn="ctr">
              <a:defRPr/>
            </a:pPr>
            <a:endParaRPr lang="fr-FR" sz="1200" dirty="0">
              <a:latin typeface="Times New Roman" pitchFamily="18" charset="0"/>
              <a:cs typeface="Times New Roman" pitchFamily="18" charset="0"/>
            </a:endParaRPr>
          </a:p>
          <a:p>
            <a:pPr algn="ctr">
              <a:defRPr/>
            </a:pPr>
            <a:endParaRPr lang="fr-FR" sz="1200" dirty="0">
              <a:latin typeface="Times New Roman" pitchFamily="18" charset="0"/>
              <a:cs typeface="Times New Roman" pitchFamily="18" charset="0"/>
            </a:endParaRPr>
          </a:p>
          <a:p>
            <a:pPr algn="ctr">
              <a:defRPr/>
            </a:pPr>
            <a:endParaRPr lang="fr-FR" sz="1200" dirty="0">
              <a:latin typeface="Times New Roman" pitchFamily="18" charset="0"/>
              <a:cs typeface="Times New Roman" pitchFamily="18" charset="0"/>
            </a:endParaRPr>
          </a:p>
          <a:p>
            <a:pPr algn="ctr">
              <a:defRPr/>
            </a:pPr>
            <a:endParaRPr lang="fr-FR" sz="1200" dirty="0">
              <a:latin typeface="Times New Roman" pitchFamily="18" charset="0"/>
              <a:cs typeface="Times New Roman" pitchFamily="18" charset="0"/>
            </a:endParaRPr>
          </a:p>
          <a:p>
            <a:pPr algn="ctr">
              <a:defRPr/>
            </a:pPr>
            <a:endParaRPr lang="fr-FR" sz="1200" dirty="0">
              <a:latin typeface="Times New Roman" pitchFamily="18" charset="0"/>
              <a:cs typeface="Times New Roman" pitchFamily="18" charset="0"/>
            </a:endParaRPr>
          </a:p>
          <a:p>
            <a:pPr algn="ctr">
              <a:defRPr/>
            </a:pPr>
            <a:endParaRPr lang="fr-FR" sz="1200" dirty="0">
              <a:latin typeface="Times New Roman" pitchFamily="18" charset="0"/>
              <a:cs typeface="Times New Roman" pitchFamily="18" charset="0"/>
            </a:endParaRPr>
          </a:p>
          <a:p>
            <a:pPr algn="ctr">
              <a:defRPr/>
            </a:pPr>
            <a:r>
              <a:rPr lang="fr-FR" sz="1200" dirty="0">
                <a:latin typeface="Times New Roman" pitchFamily="18" charset="0"/>
                <a:cs typeface="Times New Roman" pitchFamily="18" charset="0"/>
              </a:rPr>
              <a:t>Une petite pause ma chère femme pour te conter  mes journées dans ce monde souterrain que nous partageons avec la vermine…Nous vivons au quotidien dans la promiscuité…La mort est hélas une compagne permanente…</a:t>
            </a:r>
          </a:p>
          <a:p>
            <a:pPr algn="ctr">
              <a:defRPr/>
            </a:pPr>
            <a:r>
              <a:rPr lang="fr-FR" sz="1200" b="1" dirty="0">
                <a:solidFill>
                  <a:srgbClr val="FFFF00"/>
                </a:solidFill>
                <a:latin typeface="Times New Roman" pitchFamily="18" charset="0"/>
                <a:cs typeface="Times New Roman" pitchFamily="18" charset="0"/>
              </a:rPr>
              <a:t>Non je ne m’adapte pas mais</a:t>
            </a:r>
          </a:p>
          <a:p>
            <a:pPr algn="ctr">
              <a:defRPr/>
            </a:pPr>
            <a:r>
              <a:rPr lang="fr-FR" sz="1200" b="1" dirty="0">
                <a:solidFill>
                  <a:srgbClr val="FFFF00"/>
                </a:solidFill>
                <a:latin typeface="Times New Roman" pitchFamily="18" charset="0"/>
                <a:cs typeface="Times New Roman" pitchFamily="18" charset="0"/>
              </a:rPr>
              <a:t>Je vis encore…</a:t>
            </a:r>
          </a:p>
        </p:txBody>
      </p:sp>
      <p:sp>
        <p:nvSpPr>
          <p:cNvPr id="19462" name="Rectangle 5"/>
          <p:cNvSpPr>
            <a:spLocks noChangeArrowheads="1"/>
          </p:cNvSpPr>
          <p:nvPr/>
        </p:nvSpPr>
        <p:spPr bwMode="auto">
          <a:xfrm>
            <a:off x="357188" y="2143125"/>
            <a:ext cx="4572000" cy="523875"/>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Tenue de 1914  </a:t>
            </a:r>
          </a:p>
          <a:p>
            <a:r>
              <a:rPr lang="fr-FR" sz="1400">
                <a:solidFill>
                  <a:schemeClr val="bg1"/>
                </a:solidFill>
                <a:latin typeface="Comic Sans MS" pitchFamily="66" charset="0"/>
              </a:rPr>
              <a:t>pantalon rouge garance</a:t>
            </a:r>
          </a:p>
        </p:txBody>
      </p:sp>
      <p:sp>
        <p:nvSpPr>
          <p:cNvPr id="19463" name="Rectangle 7"/>
          <p:cNvSpPr>
            <a:spLocks noChangeArrowheads="1"/>
          </p:cNvSpPr>
          <p:nvPr/>
        </p:nvSpPr>
        <p:spPr bwMode="auto">
          <a:xfrm>
            <a:off x="1571625" y="5500688"/>
            <a:ext cx="7215188" cy="369887"/>
          </a:xfrm>
          <a:prstGeom prst="rect">
            <a:avLst/>
          </a:prstGeom>
          <a:noFill/>
          <a:ln w="9525">
            <a:noFill/>
            <a:miter lim="800000"/>
            <a:headEnd/>
            <a:tailEnd/>
          </a:ln>
        </p:spPr>
        <p:txBody>
          <a:bodyPr>
            <a:spAutoFit/>
          </a:bodyPr>
          <a:lstStyle/>
          <a:p>
            <a:r>
              <a:rPr lang="fr-FR">
                <a:solidFill>
                  <a:schemeClr val="bg1"/>
                </a:solidFill>
                <a:latin typeface="Comic Sans MS" pitchFamily="66" charset="0"/>
              </a:rPr>
              <a:t>Les poilus et leur enfer…Eux qui ont tant écrit…</a:t>
            </a:r>
            <a:endParaRPr lang="fr-FR">
              <a:latin typeface="Comic Sans MS" pitchFamily="66" charset="0"/>
            </a:endParaRPr>
          </a:p>
        </p:txBody>
      </p:sp>
      <p:pic>
        <p:nvPicPr>
          <p:cNvPr id="7177" name="Picture 9" descr="Q:\guerre 14-18\996_001.jpg"/>
          <p:cNvPicPr>
            <a:picLocks noChangeAspect="1" noChangeArrowheads="1"/>
          </p:cNvPicPr>
          <p:nvPr/>
        </p:nvPicPr>
        <p:blipFill>
          <a:blip r:embed="rId6">
            <a:grayscl/>
            <a:lum contrast="20000"/>
          </a:blip>
          <a:srcRect l="2704" t="30732" r="9391" b="9324"/>
          <a:stretch>
            <a:fillRect/>
          </a:stretch>
        </p:blipFill>
        <p:spPr bwMode="auto">
          <a:xfrm>
            <a:off x="4714876" y="285728"/>
            <a:ext cx="1080000" cy="1163082"/>
          </a:xfrm>
          <a:prstGeom prst="ellipse">
            <a:avLst/>
          </a:prstGeom>
          <a:noFill/>
        </p:spPr>
      </p:pic>
      <p:sp>
        <p:nvSpPr>
          <p:cNvPr id="19465" name="Rectangle 10"/>
          <p:cNvSpPr>
            <a:spLocks noChangeArrowheads="1"/>
          </p:cNvSpPr>
          <p:nvPr/>
        </p:nvSpPr>
        <p:spPr bwMode="auto">
          <a:xfrm>
            <a:off x="2214563" y="4429125"/>
            <a:ext cx="1428750" cy="862013"/>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Tranchée</a:t>
            </a:r>
          </a:p>
          <a:p>
            <a:r>
              <a:rPr lang="fr-FR" sz="1600">
                <a:solidFill>
                  <a:schemeClr val="bg1"/>
                </a:solidFill>
                <a:latin typeface="Comic Sans MS" pitchFamily="66" charset="0"/>
              </a:rPr>
              <a:t> avec créneaux</a:t>
            </a:r>
            <a:r>
              <a:rPr lang="fr-FR">
                <a:solidFill>
                  <a:schemeClr val="bg1"/>
                </a:solidFill>
                <a:latin typeface="Comic Sans MS" pitchFamily="66" charset="0"/>
              </a:rPr>
              <a:t> </a:t>
            </a:r>
            <a:endParaRPr lang="fr-FR"/>
          </a:p>
        </p:txBody>
      </p:sp>
      <p:sp>
        <p:nvSpPr>
          <p:cNvPr id="19466" name="Rectangle 12"/>
          <p:cNvSpPr>
            <a:spLocks noChangeArrowheads="1"/>
          </p:cNvSpPr>
          <p:nvPr/>
        </p:nvSpPr>
        <p:spPr bwMode="auto">
          <a:xfrm>
            <a:off x="3857625" y="4572000"/>
            <a:ext cx="4572000" cy="646113"/>
          </a:xfrm>
          <a:prstGeom prst="rect">
            <a:avLst/>
          </a:prstGeom>
          <a:noFill/>
          <a:ln w="9525">
            <a:noFill/>
            <a:miter lim="800000"/>
            <a:headEnd/>
            <a:tailEnd/>
          </a:ln>
        </p:spPr>
        <p:txBody>
          <a:bodyPr>
            <a:spAutoFit/>
          </a:bodyPr>
          <a:lstStyle/>
          <a:p>
            <a:r>
              <a:rPr lang="fr-FR" sz="1200" b="1">
                <a:solidFill>
                  <a:srgbClr val="FFFF00"/>
                </a:solidFill>
                <a:latin typeface="Comic Sans MS" pitchFamily="66" charset="0"/>
              </a:rPr>
              <a:t>Offensive sur le front </a:t>
            </a:r>
          </a:p>
          <a:p>
            <a:r>
              <a:rPr lang="fr-FR" sz="1200" b="1">
                <a:solidFill>
                  <a:srgbClr val="FFFF00"/>
                </a:solidFill>
                <a:latin typeface="Comic Sans MS" pitchFamily="66" charset="0"/>
              </a:rPr>
              <a:t>de Notre-Dame-de-Lorette,</a:t>
            </a:r>
          </a:p>
          <a:p>
            <a:r>
              <a:rPr lang="fr-FR" sz="1200" b="1">
                <a:solidFill>
                  <a:srgbClr val="FFFF00"/>
                </a:solidFill>
                <a:latin typeface="Comic Sans MS" pitchFamily="66" charset="0"/>
              </a:rPr>
              <a:t> à Ablain-Saint-Nazaire </a:t>
            </a:r>
            <a:r>
              <a:rPr lang="fr-FR" sz="1200" b="1">
                <a:latin typeface="Comic Sans MS" pitchFamily="66" charset="0"/>
              </a:rPr>
              <a:t>le 15 avril 1915.</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8195" name="Picture 11" descr="C:\Users\Essai\Desktop\guerre 14-18\photographe.jpg"/>
          <p:cNvPicPr>
            <a:picLocks noChangeAspect="1" noChangeArrowheads="1"/>
          </p:cNvPicPr>
          <p:nvPr/>
        </p:nvPicPr>
        <p:blipFill>
          <a:blip r:embed="rId3"/>
          <a:srcRect/>
          <a:stretch>
            <a:fillRect/>
          </a:stretch>
        </p:blipFill>
        <p:spPr bwMode="auto">
          <a:xfrm>
            <a:off x="857250" y="1571625"/>
            <a:ext cx="2017713" cy="2808288"/>
          </a:xfrm>
          <a:prstGeom prst="rect">
            <a:avLst/>
          </a:prstGeom>
          <a:noFill/>
          <a:ln w="19050">
            <a:solidFill>
              <a:schemeClr val="accent6">
                <a:lumMod val="75000"/>
              </a:schemeClr>
            </a:solidFill>
            <a:miter lim="800000"/>
            <a:headEnd/>
            <a:tailEnd/>
          </a:ln>
        </p:spPr>
      </p:pic>
      <p:sp>
        <p:nvSpPr>
          <p:cNvPr id="20483" name="Rectangle 6"/>
          <p:cNvSpPr>
            <a:spLocks noChangeArrowheads="1"/>
          </p:cNvSpPr>
          <p:nvPr/>
        </p:nvSpPr>
        <p:spPr bwMode="auto">
          <a:xfrm>
            <a:off x="3571875" y="2357438"/>
            <a:ext cx="3013075" cy="738187"/>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La plupart d’entre-nous</a:t>
            </a:r>
          </a:p>
          <a:p>
            <a:r>
              <a:rPr lang="fr-FR" sz="1400">
                <a:solidFill>
                  <a:schemeClr val="bg1"/>
                </a:solidFill>
                <a:latin typeface="Comic Sans MS" pitchFamily="66" charset="0"/>
              </a:rPr>
              <a:t>Sommes "terrés" dans des tranchées…</a:t>
            </a:r>
          </a:p>
        </p:txBody>
      </p:sp>
      <p:pic>
        <p:nvPicPr>
          <p:cNvPr id="20484" name="Picture 6" descr="C:\Users\Essai\Desktop\guerre 14-18\Image102.jpg"/>
          <p:cNvPicPr>
            <a:picLocks noChangeAspect="1" noChangeArrowheads="1"/>
          </p:cNvPicPr>
          <p:nvPr/>
        </p:nvPicPr>
        <p:blipFill>
          <a:blip r:embed="rId4"/>
          <a:srcRect/>
          <a:stretch>
            <a:fillRect/>
          </a:stretch>
        </p:blipFill>
        <p:spPr bwMode="auto">
          <a:xfrm>
            <a:off x="3929063" y="3214688"/>
            <a:ext cx="4427537" cy="2398712"/>
          </a:xfrm>
          <a:prstGeom prst="rect">
            <a:avLst/>
          </a:prstGeom>
          <a:noFill/>
          <a:ln w="9525">
            <a:noFill/>
            <a:miter lim="800000"/>
            <a:headEnd/>
            <a:tailEnd/>
          </a:ln>
        </p:spPr>
      </p:pic>
      <p:pic>
        <p:nvPicPr>
          <p:cNvPr id="20485" name="Picture 7" descr="C:\Users\Essai\Desktop\guerre 14-18\Image103.jpg"/>
          <p:cNvPicPr>
            <a:picLocks noChangeAspect="1" noChangeArrowheads="1"/>
          </p:cNvPicPr>
          <p:nvPr/>
        </p:nvPicPr>
        <p:blipFill>
          <a:blip r:embed="rId5"/>
          <a:srcRect/>
          <a:stretch>
            <a:fillRect/>
          </a:stretch>
        </p:blipFill>
        <p:spPr bwMode="auto">
          <a:xfrm>
            <a:off x="6000750" y="571500"/>
            <a:ext cx="2771775" cy="2314575"/>
          </a:xfrm>
          <a:prstGeom prst="rect">
            <a:avLst/>
          </a:prstGeom>
          <a:noFill/>
          <a:ln w="9525">
            <a:noFill/>
            <a:miter lim="800000"/>
            <a:headEnd/>
            <a:tailEnd/>
          </a:ln>
        </p:spPr>
      </p:pic>
      <p:sp>
        <p:nvSpPr>
          <p:cNvPr id="20486" name="Rectangle 5"/>
          <p:cNvSpPr>
            <a:spLocks noChangeArrowheads="1"/>
          </p:cNvSpPr>
          <p:nvPr/>
        </p:nvSpPr>
        <p:spPr bwMode="auto">
          <a:xfrm>
            <a:off x="2214563" y="4857750"/>
            <a:ext cx="2428875" cy="830263"/>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Tranchées </a:t>
            </a:r>
          </a:p>
          <a:p>
            <a:r>
              <a:rPr lang="fr-FR" sz="1600">
                <a:solidFill>
                  <a:schemeClr val="bg1"/>
                </a:solidFill>
                <a:latin typeface="Comic Sans MS" pitchFamily="66" charset="0"/>
              </a:rPr>
              <a:t>françaises celles</a:t>
            </a:r>
          </a:p>
          <a:p>
            <a:r>
              <a:rPr lang="fr-FR" sz="1600">
                <a:solidFill>
                  <a:schemeClr val="bg1"/>
                </a:solidFill>
                <a:latin typeface="Comic Sans MS" pitchFamily="66" charset="0"/>
              </a:rPr>
              <a:t>de Bullecourt</a:t>
            </a:r>
            <a:endParaRPr lang="fr-FR" sz="1600"/>
          </a:p>
        </p:txBody>
      </p:sp>
      <p:pic>
        <p:nvPicPr>
          <p:cNvPr id="8200" name="Picture 5" descr="Q:\guerre 14-18\cagna_2.jpg"/>
          <p:cNvPicPr>
            <a:picLocks noChangeAspect="1" noChangeArrowheads="1"/>
          </p:cNvPicPr>
          <p:nvPr/>
        </p:nvPicPr>
        <p:blipFill>
          <a:blip r:embed="rId6">
            <a:lum bright="10000" contrast="10000"/>
          </a:blip>
          <a:srcRect/>
          <a:stretch>
            <a:fillRect/>
          </a:stretch>
        </p:blipFill>
        <p:spPr bwMode="auto">
          <a:xfrm>
            <a:off x="3643313" y="285750"/>
            <a:ext cx="2063750" cy="2016125"/>
          </a:xfrm>
          <a:prstGeom prst="rect">
            <a:avLst/>
          </a:prstGeom>
          <a:noFill/>
          <a:ln w="28575">
            <a:solidFill>
              <a:schemeClr val="bg1">
                <a:lumMod val="65000"/>
              </a:schemeClr>
            </a:solidFill>
            <a:miter lim="800000"/>
            <a:headEnd/>
            <a:tailEnd/>
          </a:ln>
        </p:spPr>
      </p:pic>
      <p:sp>
        <p:nvSpPr>
          <p:cNvPr id="11" name="Bulle ronde 10"/>
          <p:cNvSpPr/>
          <p:nvPr/>
        </p:nvSpPr>
        <p:spPr>
          <a:xfrm>
            <a:off x="714375" y="428625"/>
            <a:ext cx="2786063" cy="1000125"/>
          </a:xfrm>
          <a:prstGeom prst="wedgeEllipseCallout">
            <a:avLst>
              <a:gd name="adj1" fmla="val -15673"/>
              <a:gd name="adj2" fmla="val 99772"/>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solidFill>
                  <a:schemeClr val="bg1"/>
                </a:solidFill>
                <a:latin typeface="Comic Sans MS" pitchFamily="66" charset="0"/>
              </a:rPr>
              <a:t>C’est avec le support de ma caméra que j’illustrerai les lettres de mes compagnons…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15" name="Picture 11" descr="C:\Users\Essai\Desktop\guerre 14-18\poilu écr.jpg"/>
          <p:cNvPicPr>
            <a:picLocks noChangeAspect="1" noChangeArrowheads="1"/>
          </p:cNvPicPr>
          <p:nvPr/>
        </p:nvPicPr>
        <p:blipFill>
          <a:blip r:embed="rId3">
            <a:lum bright="10000" contrast="10000"/>
          </a:blip>
          <a:srcRect l="16086" t="5077" r="3124" b="8780"/>
          <a:stretch>
            <a:fillRect/>
          </a:stretch>
        </p:blipFill>
        <p:spPr bwMode="auto">
          <a:xfrm>
            <a:off x="500034" y="285728"/>
            <a:ext cx="2376000" cy="2185920"/>
          </a:xfrm>
          <a:prstGeom prst="ellipse">
            <a:avLst/>
          </a:prstGeom>
          <a:noFill/>
        </p:spPr>
      </p:pic>
      <p:pic>
        <p:nvPicPr>
          <p:cNvPr id="9221" name="Picture 13" descr="C:\Users\Essai\Desktop\guerre 14-18\Image105.jpg"/>
          <p:cNvPicPr>
            <a:picLocks noChangeAspect="1" noChangeArrowheads="1"/>
          </p:cNvPicPr>
          <p:nvPr/>
        </p:nvPicPr>
        <p:blipFill>
          <a:blip r:embed="rId4"/>
          <a:srcRect/>
          <a:stretch>
            <a:fillRect/>
          </a:stretch>
        </p:blipFill>
        <p:spPr bwMode="auto">
          <a:xfrm>
            <a:off x="3429000" y="2500313"/>
            <a:ext cx="2268538" cy="3546475"/>
          </a:xfrm>
          <a:prstGeom prst="rect">
            <a:avLst/>
          </a:prstGeom>
          <a:noFill/>
          <a:ln w="28575">
            <a:solidFill>
              <a:schemeClr val="bg1">
                <a:lumMod val="50000"/>
              </a:schemeClr>
            </a:solidFill>
            <a:miter lim="800000"/>
            <a:headEnd/>
            <a:tailEnd/>
          </a:ln>
        </p:spPr>
      </p:pic>
      <p:sp>
        <p:nvSpPr>
          <p:cNvPr id="14" name="Bulle ronde 13"/>
          <p:cNvSpPr/>
          <p:nvPr/>
        </p:nvSpPr>
        <p:spPr>
          <a:xfrm>
            <a:off x="2571750" y="285750"/>
            <a:ext cx="3071813" cy="1500188"/>
          </a:xfrm>
          <a:prstGeom prst="wedgeEllipseCallout">
            <a:avLst>
              <a:gd name="adj1" fmla="val -60875"/>
              <a:gd name="adj2" fmla="val 16124"/>
            </a:avLst>
          </a:prstGeom>
        </p:spPr>
        <p:style>
          <a:lnRef idx="3">
            <a:schemeClr val="lt1"/>
          </a:lnRef>
          <a:fillRef idx="1">
            <a:schemeClr val="dk1"/>
          </a:fillRef>
          <a:effectRef idx="1">
            <a:schemeClr val="dk1"/>
          </a:effectRef>
          <a:fontRef idx="minor">
            <a:schemeClr val="lt1"/>
          </a:fontRef>
        </p:style>
        <p:txBody>
          <a:bodyPr anchor="ctr"/>
          <a:lstStyle/>
          <a:p>
            <a:pPr algn="ctr">
              <a:defRPr/>
            </a:pPr>
            <a:endParaRPr lang="fr-FR" dirty="0"/>
          </a:p>
        </p:txBody>
      </p:sp>
      <p:sp>
        <p:nvSpPr>
          <p:cNvPr id="21509" name="Rectangle 11"/>
          <p:cNvSpPr>
            <a:spLocks noChangeArrowheads="1"/>
          </p:cNvSpPr>
          <p:nvPr/>
        </p:nvSpPr>
        <p:spPr bwMode="auto">
          <a:xfrm>
            <a:off x="6429375" y="2428875"/>
            <a:ext cx="1973263" cy="523875"/>
          </a:xfrm>
          <a:prstGeom prst="rect">
            <a:avLst/>
          </a:prstGeom>
          <a:noFill/>
          <a:ln w="9525">
            <a:noFill/>
            <a:miter lim="800000"/>
            <a:headEnd/>
            <a:tailEnd/>
          </a:ln>
        </p:spPr>
        <p:txBody>
          <a:bodyPr>
            <a:spAutoFit/>
          </a:bodyPr>
          <a:lstStyle/>
          <a:p>
            <a:r>
              <a:rPr lang="fr-FR" sz="1400">
                <a:solidFill>
                  <a:schemeClr val="bg1"/>
                </a:solidFill>
                <a:latin typeface="Comic Sans MS" pitchFamily="66" charset="0"/>
                <a:cs typeface="Times New Roman" pitchFamily="18" charset="0"/>
              </a:rPr>
              <a:t>Tailleurs de bottes </a:t>
            </a:r>
          </a:p>
          <a:p>
            <a:r>
              <a:rPr lang="fr-FR" sz="1400">
                <a:solidFill>
                  <a:schemeClr val="bg1"/>
                </a:solidFill>
                <a:latin typeface="Comic Sans MS" pitchFamily="66" charset="0"/>
                <a:cs typeface="Times New Roman" pitchFamily="18" charset="0"/>
              </a:rPr>
              <a:t>dans les tranchées</a:t>
            </a:r>
            <a:endParaRPr lang="fr-FR" sz="1400">
              <a:solidFill>
                <a:schemeClr val="bg1"/>
              </a:solidFill>
              <a:latin typeface="Comic Sans MS" pitchFamily="66" charset="0"/>
            </a:endParaRPr>
          </a:p>
        </p:txBody>
      </p:sp>
      <p:sp>
        <p:nvSpPr>
          <p:cNvPr id="21510" name="Rectangle 12"/>
          <p:cNvSpPr>
            <a:spLocks noChangeArrowheads="1"/>
          </p:cNvSpPr>
          <p:nvPr/>
        </p:nvSpPr>
        <p:spPr bwMode="auto">
          <a:xfrm>
            <a:off x="4286250" y="5500688"/>
            <a:ext cx="1104900"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cs typeface="Times New Roman" pitchFamily="18" charset="0"/>
              </a:rPr>
              <a:t>dépouillage</a:t>
            </a:r>
            <a:endParaRPr lang="fr-FR" sz="1400"/>
          </a:p>
        </p:txBody>
      </p:sp>
      <p:sp>
        <p:nvSpPr>
          <p:cNvPr id="21511" name="Rectangle 11"/>
          <p:cNvSpPr>
            <a:spLocks noChangeArrowheads="1"/>
          </p:cNvSpPr>
          <p:nvPr/>
        </p:nvSpPr>
        <p:spPr bwMode="auto">
          <a:xfrm>
            <a:off x="714375" y="2786063"/>
            <a:ext cx="2051050"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cs typeface="Times New Roman" pitchFamily="18" charset="0"/>
              </a:rPr>
              <a:t>Ravaudage du pantalon</a:t>
            </a:r>
            <a:endParaRPr lang="fr-FR" sz="1400">
              <a:solidFill>
                <a:schemeClr val="bg1"/>
              </a:solidFill>
              <a:latin typeface="Comic Sans MS" pitchFamily="66" charset="0"/>
            </a:endParaRPr>
          </a:p>
        </p:txBody>
      </p:sp>
      <p:sp>
        <p:nvSpPr>
          <p:cNvPr id="21512" name="Rectangle 10"/>
          <p:cNvSpPr>
            <a:spLocks noChangeArrowheads="1"/>
          </p:cNvSpPr>
          <p:nvPr/>
        </p:nvSpPr>
        <p:spPr bwMode="auto">
          <a:xfrm>
            <a:off x="2857500" y="500063"/>
            <a:ext cx="2928938" cy="1262062"/>
          </a:xfrm>
          <a:prstGeom prst="rect">
            <a:avLst/>
          </a:prstGeom>
          <a:noFill/>
          <a:ln w="9525">
            <a:noFill/>
            <a:miter lim="800000"/>
            <a:headEnd/>
            <a:tailEnd/>
          </a:ln>
        </p:spPr>
        <p:txBody>
          <a:bodyPr>
            <a:spAutoFit/>
          </a:bodyPr>
          <a:lstStyle/>
          <a:p>
            <a:r>
              <a:rPr lang="fr-FR" sz="1200">
                <a:solidFill>
                  <a:schemeClr val="bg1"/>
                </a:solidFill>
                <a:latin typeface="Comic Sans MS" pitchFamily="66" charset="0"/>
                <a:cs typeface="Times New Roman" pitchFamily="18" charset="0"/>
              </a:rPr>
              <a:t>Nous devons nous adapter</a:t>
            </a:r>
          </a:p>
          <a:p>
            <a:r>
              <a:rPr lang="fr-FR" sz="1200">
                <a:solidFill>
                  <a:schemeClr val="bg1"/>
                </a:solidFill>
                <a:latin typeface="Comic Sans MS" pitchFamily="66" charset="0"/>
                <a:cs typeface="Times New Roman" pitchFamily="18" charset="0"/>
              </a:rPr>
              <a:t>À un genre de vie très particulier…</a:t>
            </a:r>
          </a:p>
          <a:p>
            <a:r>
              <a:rPr lang="fr-FR" sz="1200">
                <a:solidFill>
                  <a:schemeClr val="bg1"/>
                </a:solidFill>
                <a:latin typeface="Comic Sans MS" pitchFamily="66" charset="0"/>
                <a:cs typeface="Times New Roman" pitchFamily="18" charset="0"/>
              </a:rPr>
              <a:t>Mais le quotidien, c’est aussi tout ceci…</a:t>
            </a:r>
          </a:p>
          <a:p>
            <a:endParaRPr lang="fr-FR" sz="1200">
              <a:solidFill>
                <a:schemeClr val="bg1"/>
              </a:solidFill>
              <a:latin typeface="Comic Sans MS" pitchFamily="66" charset="0"/>
              <a:cs typeface="Times New Roman" pitchFamily="18" charset="0"/>
            </a:endParaRPr>
          </a:p>
          <a:p>
            <a:endParaRPr lang="fr-FR" sz="1600">
              <a:solidFill>
                <a:schemeClr val="bg1"/>
              </a:solidFill>
              <a:latin typeface="Comic Sans MS" pitchFamily="66" charset="0"/>
            </a:endParaRPr>
          </a:p>
        </p:txBody>
      </p:sp>
      <p:pic>
        <p:nvPicPr>
          <p:cNvPr id="9228" name="Picture 12" descr="C:\Users\Essai\Desktop\guerre 14-18\Image104.jpg"/>
          <p:cNvPicPr>
            <a:picLocks noChangeAspect="1" noChangeArrowheads="1"/>
          </p:cNvPicPr>
          <p:nvPr/>
        </p:nvPicPr>
        <p:blipFill>
          <a:blip r:embed="rId5">
            <a:lum bright="-10000"/>
          </a:blip>
          <a:srcRect b="7307"/>
          <a:stretch>
            <a:fillRect/>
          </a:stretch>
        </p:blipFill>
        <p:spPr bwMode="auto">
          <a:xfrm>
            <a:off x="357188" y="3143250"/>
            <a:ext cx="2908300" cy="2214563"/>
          </a:xfrm>
          <a:prstGeom prst="rect">
            <a:avLst/>
          </a:prstGeom>
          <a:noFill/>
          <a:ln w="28575">
            <a:solidFill>
              <a:schemeClr val="bg1">
                <a:lumMod val="50000"/>
              </a:schemeClr>
            </a:solidFill>
            <a:miter lim="800000"/>
            <a:headEnd/>
            <a:tailEnd/>
          </a:ln>
        </p:spPr>
      </p:pic>
      <p:pic>
        <p:nvPicPr>
          <p:cNvPr id="9229" name="Picture 14" descr="C:\Users\Essai\Desktop\guerre 14-18\Image106.jpg"/>
          <p:cNvPicPr>
            <a:picLocks noChangeAspect="1" noChangeArrowheads="1"/>
          </p:cNvPicPr>
          <p:nvPr/>
        </p:nvPicPr>
        <p:blipFill>
          <a:blip r:embed="rId6"/>
          <a:srcRect/>
          <a:stretch>
            <a:fillRect/>
          </a:stretch>
        </p:blipFill>
        <p:spPr bwMode="auto">
          <a:xfrm>
            <a:off x="5715000" y="214313"/>
            <a:ext cx="3082925" cy="2160587"/>
          </a:xfrm>
          <a:prstGeom prst="rect">
            <a:avLst/>
          </a:prstGeom>
          <a:noFill/>
          <a:ln w="28575">
            <a:solidFill>
              <a:schemeClr val="bg1">
                <a:lumMod val="50000"/>
              </a:schemeClr>
            </a:solidFill>
            <a:miter lim="800000"/>
            <a:headEnd/>
            <a:tailEnd/>
          </a:ln>
        </p:spPr>
      </p:pic>
      <p:sp>
        <p:nvSpPr>
          <p:cNvPr id="21515" name="Rectangle 16"/>
          <p:cNvSpPr>
            <a:spLocks noChangeArrowheads="1"/>
          </p:cNvSpPr>
          <p:nvPr/>
        </p:nvSpPr>
        <p:spPr bwMode="auto">
          <a:xfrm>
            <a:off x="6572250" y="5715000"/>
            <a:ext cx="1100138" cy="338138"/>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cs typeface="Times New Roman" pitchFamily="18" charset="0"/>
              </a:rPr>
              <a:t>Coiffeurs</a:t>
            </a:r>
            <a:endParaRPr lang="fr-FR" sz="1600"/>
          </a:p>
        </p:txBody>
      </p:sp>
      <p:pic>
        <p:nvPicPr>
          <p:cNvPr id="21516" name="Picture 17" descr="C:\Users\Essai\Desktop\guerre 14-18\salon de coiffure 1918.jpg"/>
          <p:cNvPicPr>
            <a:picLocks noChangeAspect="1" noChangeArrowheads="1"/>
          </p:cNvPicPr>
          <p:nvPr/>
        </p:nvPicPr>
        <p:blipFill>
          <a:blip r:embed="rId7"/>
          <a:srcRect/>
          <a:stretch>
            <a:fillRect/>
          </a:stretch>
        </p:blipFill>
        <p:spPr bwMode="auto">
          <a:xfrm>
            <a:off x="5929313" y="3071813"/>
            <a:ext cx="2863850" cy="2592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22530" name="Picture 9" descr="C:\Users\Essai\Desktop\guerre 14-18\Image226.jpg"/>
          <p:cNvPicPr>
            <a:picLocks noChangeAspect="1" noChangeArrowheads="1"/>
          </p:cNvPicPr>
          <p:nvPr/>
        </p:nvPicPr>
        <p:blipFill>
          <a:blip r:embed="rId3"/>
          <a:srcRect/>
          <a:stretch>
            <a:fillRect/>
          </a:stretch>
        </p:blipFill>
        <p:spPr bwMode="auto">
          <a:xfrm>
            <a:off x="5286375" y="642938"/>
            <a:ext cx="3267075" cy="2163762"/>
          </a:xfrm>
          <a:prstGeom prst="rect">
            <a:avLst/>
          </a:prstGeom>
          <a:noFill/>
          <a:ln w="9525">
            <a:noFill/>
            <a:miter lim="800000"/>
            <a:headEnd/>
            <a:tailEnd/>
          </a:ln>
        </p:spPr>
      </p:pic>
      <p:pic>
        <p:nvPicPr>
          <p:cNvPr id="10244" name="Picture 8" descr="C:\Users\Essai\Desktop\guerre 14-18\Image225.jpg"/>
          <p:cNvPicPr>
            <a:picLocks noChangeAspect="1" noChangeArrowheads="1"/>
          </p:cNvPicPr>
          <p:nvPr/>
        </p:nvPicPr>
        <p:blipFill>
          <a:blip r:embed="rId4"/>
          <a:srcRect/>
          <a:stretch>
            <a:fillRect/>
          </a:stretch>
        </p:blipFill>
        <p:spPr bwMode="auto">
          <a:xfrm>
            <a:off x="642938" y="500063"/>
            <a:ext cx="3473450" cy="2484437"/>
          </a:xfrm>
          <a:prstGeom prst="rect">
            <a:avLst/>
          </a:prstGeom>
          <a:noFill/>
          <a:ln w="28575">
            <a:solidFill>
              <a:schemeClr val="bg1">
                <a:lumMod val="50000"/>
              </a:schemeClr>
            </a:solidFill>
            <a:miter lim="800000"/>
            <a:headEnd/>
            <a:tailEnd/>
          </a:ln>
        </p:spPr>
      </p:pic>
      <p:sp>
        <p:nvSpPr>
          <p:cNvPr id="9" name="Bulle ronde 8"/>
          <p:cNvSpPr/>
          <p:nvPr/>
        </p:nvSpPr>
        <p:spPr>
          <a:xfrm>
            <a:off x="3429000" y="285750"/>
            <a:ext cx="1928813" cy="1643063"/>
          </a:xfrm>
          <a:prstGeom prst="wedgeEllipseCallout">
            <a:avLst>
              <a:gd name="adj1" fmla="val -102770"/>
              <a:gd name="adj2" fmla="val 52960"/>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fr-FR" sz="1200" dirty="0">
                <a:latin typeface="Times New Roman" pitchFamily="18" charset="0"/>
                <a:cs typeface="Times New Roman" pitchFamily="18" charset="0"/>
              </a:rPr>
              <a:t>Certains souffrent plus que d’autres. L’ennemi nous harcèlent et nos abris sont si précaires…</a:t>
            </a:r>
          </a:p>
        </p:txBody>
      </p:sp>
      <p:pic>
        <p:nvPicPr>
          <p:cNvPr id="10246" name="Picture 10" descr="C:\Users\Essai\Desktop\guerre 14-18\Image227.jpg"/>
          <p:cNvPicPr>
            <a:picLocks noChangeAspect="1" noChangeArrowheads="1"/>
          </p:cNvPicPr>
          <p:nvPr/>
        </p:nvPicPr>
        <p:blipFill>
          <a:blip r:embed="rId5"/>
          <a:srcRect/>
          <a:stretch>
            <a:fillRect/>
          </a:stretch>
        </p:blipFill>
        <p:spPr bwMode="auto">
          <a:xfrm rot="-391078">
            <a:off x="754063" y="3267075"/>
            <a:ext cx="3565525" cy="2170113"/>
          </a:xfrm>
          <a:prstGeom prst="rect">
            <a:avLst/>
          </a:prstGeom>
          <a:noFill/>
          <a:ln w="28575">
            <a:solidFill>
              <a:schemeClr val="bg1">
                <a:lumMod val="50000"/>
              </a:schemeClr>
            </a:solidFill>
            <a:miter lim="800000"/>
            <a:headEnd/>
            <a:tailEnd/>
          </a:ln>
        </p:spPr>
      </p:pic>
      <p:pic>
        <p:nvPicPr>
          <p:cNvPr id="10247" name="Picture 11" descr="C:\Users\Essai\Desktop\guerre 14-18\Image228.jpg"/>
          <p:cNvPicPr>
            <a:picLocks noChangeAspect="1" noChangeArrowheads="1"/>
          </p:cNvPicPr>
          <p:nvPr/>
        </p:nvPicPr>
        <p:blipFill>
          <a:blip r:embed="rId6"/>
          <a:srcRect/>
          <a:stretch>
            <a:fillRect/>
          </a:stretch>
        </p:blipFill>
        <p:spPr bwMode="auto">
          <a:xfrm rot="537944">
            <a:off x="4857750" y="3214688"/>
            <a:ext cx="3560763" cy="2225675"/>
          </a:xfrm>
          <a:prstGeom prst="rect">
            <a:avLst/>
          </a:prstGeom>
          <a:noFill/>
          <a:ln w="28575">
            <a:solidFill>
              <a:schemeClr val="bg1">
                <a:lumMod val="50000"/>
              </a:schemeClr>
            </a:solidFill>
            <a:miter lim="800000"/>
            <a:headEnd/>
            <a:tailEnd/>
          </a:ln>
        </p:spPr>
      </p:pic>
      <p:sp>
        <p:nvSpPr>
          <p:cNvPr id="22535" name="Rectangle 7"/>
          <p:cNvSpPr>
            <a:spLocks noChangeArrowheads="1"/>
          </p:cNvSpPr>
          <p:nvPr/>
        </p:nvSpPr>
        <p:spPr bwMode="auto">
          <a:xfrm rot="-333976">
            <a:off x="914400" y="5441950"/>
            <a:ext cx="3222625" cy="5238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cs typeface="Times New Roman" pitchFamily="18" charset="0"/>
              </a:rPr>
              <a:t>Une mitrailleuse de forteresse </a:t>
            </a:r>
          </a:p>
          <a:p>
            <a:r>
              <a:rPr lang="fr-FR" sz="1400">
                <a:solidFill>
                  <a:schemeClr val="bg1"/>
                </a:solidFill>
                <a:latin typeface="Comic Sans MS" pitchFamily="66" charset="0"/>
                <a:cs typeface="Times New Roman" pitchFamily="18" charset="0"/>
              </a:rPr>
              <a:t>abritée dans une tranchée en Alsace</a:t>
            </a:r>
            <a:endParaRPr lang="fr-FR" sz="1400"/>
          </a:p>
        </p:txBody>
      </p:sp>
      <p:sp>
        <p:nvSpPr>
          <p:cNvPr id="22536" name="Rectangle 9"/>
          <p:cNvSpPr>
            <a:spLocks noChangeArrowheads="1"/>
          </p:cNvSpPr>
          <p:nvPr/>
        </p:nvSpPr>
        <p:spPr bwMode="auto">
          <a:xfrm>
            <a:off x="5214938" y="5572125"/>
            <a:ext cx="2468562" cy="338138"/>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cs typeface="Times New Roman" pitchFamily="18" charset="0"/>
              </a:rPr>
              <a:t>Tranchée dans la Marne</a:t>
            </a:r>
            <a:endParaRPr lang="fr-FR" sz="1600"/>
          </a:p>
        </p:txBody>
      </p:sp>
      <p:sp>
        <p:nvSpPr>
          <p:cNvPr id="22537" name="Rectangle 10"/>
          <p:cNvSpPr>
            <a:spLocks noChangeArrowheads="1"/>
          </p:cNvSpPr>
          <p:nvPr/>
        </p:nvSpPr>
        <p:spPr bwMode="auto">
          <a:xfrm>
            <a:off x="5500688" y="2286000"/>
            <a:ext cx="2486025" cy="307975"/>
          </a:xfrm>
          <a:prstGeom prst="rect">
            <a:avLst/>
          </a:prstGeom>
          <a:noFill/>
          <a:ln w="9525">
            <a:noFill/>
            <a:miter lim="800000"/>
            <a:headEnd/>
            <a:tailEnd/>
          </a:ln>
        </p:spPr>
        <p:txBody>
          <a:bodyPr wrap="none">
            <a:spAutoFit/>
          </a:bodyPr>
          <a:lstStyle/>
          <a:p>
            <a:r>
              <a:rPr lang="fr-FR" sz="1400">
                <a:latin typeface="Comic Sans MS" pitchFamily="66" charset="0"/>
                <a:cs typeface="Times New Roman" pitchFamily="18" charset="0"/>
              </a:rPr>
              <a:t>Mitrailleuse belge en action</a:t>
            </a:r>
            <a:endParaRPr lang="fr-FR" sz="14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23554" name="Rectangle 9"/>
          <p:cNvSpPr>
            <a:spLocks noChangeArrowheads="1"/>
          </p:cNvSpPr>
          <p:nvPr/>
        </p:nvSpPr>
        <p:spPr bwMode="auto">
          <a:xfrm>
            <a:off x="5786438" y="5929313"/>
            <a:ext cx="2876550"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Verdun les pieds dans l'eau 1916</a:t>
            </a:r>
          </a:p>
        </p:txBody>
      </p:sp>
      <p:pic>
        <p:nvPicPr>
          <p:cNvPr id="11268" name="Picture 9" descr="C:\Users\Essai\Desktop\guerre 14-18\Image108.jpg"/>
          <p:cNvPicPr>
            <a:picLocks noChangeAspect="1" noChangeArrowheads="1"/>
          </p:cNvPicPr>
          <p:nvPr/>
        </p:nvPicPr>
        <p:blipFill>
          <a:blip r:embed="rId3">
            <a:lum contrast="10000"/>
          </a:blip>
          <a:srcRect/>
          <a:stretch>
            <a:fillRect/>
          </a:stretch>
        </p:blipFill>
        <p:spPr bwMode="auto">
          <a:xfrm>
            <a:off x="714375" y="357188"/>
            <a:ext cx="1835150" cy="2679700"/>
          </a:xfrm>
          <a:prstGeom prst="rect">
            <a:avLst/>
          </a:prstGeom>
          <a:noFill/>
          <a:ln w="28575">
            <a:solidFill>
              <a:schemeClr val="bg1">
                <a:lumMod val="50000"/>
              </a:schemeClr>
            </a:solidFill>
            <a:miter lim="800000"/>
            <a:headEnd/>
            <a:tailEnd/>
          </a:ln>
        </p:spPr>
      </p:pic>
      <p:pic>
        <p:nvPicPr>
          <p:cNvPr id="23556" name="Picture 10" descr="C:\Users\Essai\Desktop\guerre 14-18\Image109.jpg"/>
          <p:cNvPicPr>
            <a:picLocks noChangeAspect="1" noChangeArrowheads="1"/>
          </p:cNvPicPr>
          <p:nvPr/>
        </p:nvPicPr>
        <p:blipFill>
          <a:blip r:embed="rId4"/>
          <a:srcRect/>
          <a:stretch>
            <a:fillRect/>
          </a:stretch>
        </p:blipFill>
        <p:spPr bwMode="auto">
          <a:xfrm>
            <a:off x="3000375" y="1714500"/>
            <a:ext cx="2444750" cy="3368675"/>
          </a:xfrm>
          <a:prstGeom prst="rect">
            <a:avLst/>
          </a:prstGeom>
          <a:noFill/>
          <a:ln w="9525">
            <a:noFill/>
            <a:miter lim="800000"/>
            <a:headEnd/>
            <a:tailEnd/>
          </a:ln>
        </p:spPr>
      </p:pic>
      <p:pic>
        <p:nvPicPr>
          <p:cNvPr id="11270" name="Picture 11" descr="C:\Users\Essai\Desktop\guerre 14-18\Image110.jpg"/>
          <p:cNvPicPr>
            <a:picLocks noChangeAspect="1" noChangeArrowheads="1"/>
          </p:cNvPicPr>
          <p:nvPr/>
        </p:nvPicPr>
        <p:blipFill>
          <a:blip r:embed="rId5"/>
          <a:srcRect/>
          <a:stretch>
            <a:fillRect/>
          </a:stretch>
        </p:blipFill>
        <p:spPr bwMode="auto">
          <a:xfrm>
            <a:off x="6357938" y="142875"/>
            <a:ext cx="2303462" cy="2681288"/>
          </a:xfrm>
          <a:prstGeom prst="rect">
            <a:avLst/>
          </a:prstGeom>
          <a:noFill/>
          <a:ln w="28575">
            <a:solidFill>
              <a:schemeClr val="bg1">
                <a:lumMod val="50000"/>
              </a:schemeClr>
            </a:solidFill>
            <a:miter lim="800000"/>
            <a:headEnd/>
            <a:tailEnd/>
          </a:ln>
        </p:spPr>
      </p:pic>
      <p:pic>
        <p:nvPicPr>
          <p:cNvPr id="11271" name="Picture 12" descr="C:\Users\Essai\Desktop\guerre 14-18\Image111.jpg"/>
          <p:cNvPicPr>
            <a:picLocks noChangeAspect="1" noChangeArrowheads="1"/>
          </p:cNvPicPr>
          <p:nvPr/>
        </p:nvPicPr>
        <p:blipFill>
          <a:blip r:embed="rId6"/>
          <a:srcRect/>
          <a:stretch>
            <a:fillRect/>
          </a:stretch>
        </p:blipFill>
        <p:spPr bwMode="auto">
          <a:xfrm>
            <a:off x="857250" y="3429000"/>
            <a:ext cx="1841500" cy="2401888"/>
          </a:xfrm>
          <a:prstGeom prst="rect">
            <a:avLst/>
          </a:prstGeom>
          <a:noFill/>
          <a:ln w="28575">
            <a:solidFill>
              <a:schemeClr val="bg1">
                <a:lumMod val="50000"/>
              </a:schemeClr>
            </a:solidFill>
            <a:miter lim="800000"/>
            <a:headEnd/>
            <a:tailEnd/>
          </a:ln>
        </p:spPr>
      </p:pic>
      <p:pic>
        <p:nvPicPr>
          <p:cNvPr id="11272" name="Picture 13" descr="C:\Users\Essai\Desktop\guerre 14-18\Image112.jpg"/>
          <p:cNvPicPr>
            <a:picLocks noChangeAspect="1" noChangeArrowheads="1"/>
          </p:cNvPicPr>
          <p:nvPr/>
        </p:nvPicPr>
        <p:blipFill>
          <a:blip r:embed="rId7"/>
          <a:srcRect/>
          <a:stretch>
            <a:fillRect/>
          </a:stretch>
        </p:blipFill>
        <p:spPr bwMode="auto">
          <a:xfrm>
            <a:off x="5857875" y="3000375"/>
            <a:ext cx="2346325" cy="2865438"/>
          </a:xfrm>
          <a:prstGeom prst="rect">
            <a:avLst/>
          </a:prstGeom>
          <a:noFill/>
          <a:ln w="28575">
            <a:solidFill>
              <a:schemeClr val="bg1">
                <a:lumMod val="50000"/>
              </a:schemeClr>
            </a:solidFill>
            <a:miter lim="800000"/>
            <a:headEnd/>
            <a:tailEnd/>
          </a:ln>
        </p:spPr>
      </p:pic>
      <p:sp>
        <p:nvSpPr>
          <p:cNvPr id="23560" name="Rectangle 8"/>
          <p:cNvSpPr>
            <a:spLocks noChangeArrowheads="1"/>
          </p:cNvSpPr>
          <p:nvPr/>
        </p:nvSpPr>
        <p:spPr bwMode="auto">
          <a:xfrm>
            <a:off x="3143250" y="357188"/>
            <a:ext cx="2551113" cy="1077912"/>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cs typeface="Times New Roman" pitchFamily="18" charset="0"/>
              </a:rPr>
              <a:t>Les intempéries… </a:t>
            </a:r>
          </a:p>
          <a:p>
            <a:r>
              <a:rPr lang="fr-FR" sz="1600">
                <a:solidFill>
                  <a:schemeClr val="bg1"/>
                </a:solidFill>
                <a:latin typeface="Comic Sans MS" pitchFamily="66" charset="0"/>
                <a:cs typeface="Times New Roman" pitchFamily="18" charset="0"/>
              </a:rPr>
              <a:t>La pluie, le froid…</a:t>
            </a:r>
          </a:p>
          <a:p>
            <a:r>
              <a:rPr lang="fr-FR" sz="1600">
                <a:solidFill>
                  <a:schemeClr val="bg1"/>
                </a:solidFill>
                <a:latin typeface="Comic Sans MS" pitchFamily="66" charset="0"/>
                <a:cs typeface="Times New Roman" pitchFamily="18" charset="0"/>
              </a:rPr>
              <a:t>Les tranchées inondées…</a:t>
            </a:r>
          </a:p>
          <a:p>
            <a:r>
              <a:rPr lang="fr-FR" sz="1600">
                <a:solidFill>
                  <a:schemeClr val="bg1"/>
                </a:solidFill>
                <a:latin typeface="Comic Sans MS" pitchFamily="66" charset="0"/>
                <a:cs typeface="Times New Roman" pitchFamily="18" charset="0"/>
              </a:rPr>
              <a:t>C’est notre quotidien…</a:t>
            </a:r>
            <a:endParaRPr lang="fr-FR" sz="16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12291" name="Picture 8" descr="C:\Users\Essai\Desktop\guerre 14-18\Image127.jpg"/>
          <p:cNvPicPr>
            <a:picLocks noChangeAspect="1" noChangeArrowheads="1"/>
          </p:cNvPicPr>
          <p:nvPr/>
        </p:nvPicPr>
        <p:blipFill>
          <a:blip r:embed="rId3"/>
          <a:srcRect l="2487"/>
          <a:stretch>
            <a:fillRect/>
          </a:stretch>
        </p:blipFill>
        <p:spPr bwMode="auto">
          <a:xfrm>
            <a:off x="857250" y="928688"/>
            <a:ext cx="2800350" cy="3898900"/>
          </a:xfrm>
          <a:prstGeom prst="rect">
            <a:avLst/>
          </a:prstGeom>
          <a:noFill/>
          <a:ln w="28575">
            <a:solidFill>
              <a:schemeClr val="bg1">
                <a:lumMod val="50000"/>
              </a:schemeClr>
            </a:solidFill>
            <a:miter lim="800000"/>
            <a:headEnd/>
            <a:tailEnd/>
          </a:ln>
        </p:spPr>
      </p:pic>
      <p:sp>
        <p:nvSpPr>
          <p:cNvPr id="8" name="Bulle ronde 7"/>
          <p:cNvSpPr/>
          <p:nvPr/>
        </p:nvSpPr>
        <p:spPr>
          <a:xfrm>
            <a:off x="2857500" y="285750"/>
            <a:ext cx="1714500" cy="1184275"/>
          </a:xfrm>
          <a:prstGeom prst="wedgeEllipseCallout">
            <a:avLst>
              <a:gd name="adj1" fmla="val -64166"/>
              <a:gd name="adj2" fmla="val 43026"/>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fr-FR" sz="1200" dirty="0"/>
              <a:t>Le froid … Autre souffrance</a:t>
            </a:r>
          </a:p>
        </p:txBody>
      </p:sp>
      <p:pic>
        <p:nvPicPr>
          <p:cNvPr id="12293" name="Picture 7" descr="C:\Users\Essai\Desktop\guerre 14-18\Image128.jpg"/>
          <p:cNvPicPr>
            <a:picLocks noChangeAspect="1" noChangeArrowheads="1"/>
          </p:cNvPicPr>
          <p:nvPr/>
        </p:nvPicPr>
        <p:blipFill>
          <a:blip r:embed="rId4">
            <a:lum bright="10000" contrast="10000"/>
          </a:blip>
          <a:srcRect/>
          <a:stretch>
            <a:fillRect/>
          </a:stretch>
        </p:blipFill>
        <p:spPr bwMode="auto">
          <a:xfrm>
            <a:off x="5500688" y="285750"/>
            <a:ext cx="3232150" cy="2028825"/>
          </a:xfrm>
          <a:prstGeom prst="rect">
            <a:avLst/>
          </a:prstGeom>
          <a:noFill/>
          <a:ln w="28575">
            <a:solidFill>
              <a:schemeClr val="bg1">
                <a:lumMod val="50000"/>
              </a:schemeClr>
            </a:solidFill>
            <a:miter lim="800000"/>
            <a:headEnd/>
            <a:tailEnd/>
          </a:ln>
        </p:spPr>
      </p:pic>
      <p:pic>
        <p:nvPicPr>
          <p:cNvPr id="12294" name="Picture 9" descr="C:\Users\Essai\Desktop\guerre 14-18\Image129.jpg"/>
          <p:cNvPicPr>
            <a:picLocks noChangeAspect="1" noChangeArrowheads="1"/>
          </p:cNvPicPr>
          <p:nvPr/>
        </p:nvPicPr>
        <p:blipFill>
          <a:blip r:embed="rId5"/>
          <a:srcRect/>
          <a:stretch>
            <a:fillRect/>
          </a:stretch>
        </p:blipFill>
        <p:spPr bwMode="auto">
          <a:xfrm>
            <a:off x="4071938" y="2714625"/>
            <a:ext cx="4284662" cy="2952750"/>
          </a:xfrm>
          <a:prstGeom prst="rect">
            <a:avLst/>
          </a:prstGeom>
          <a:noFill/>
          <a:ln w="28575">
            <a:solidFill>
              <a:schemeClr val="bg1">
                <a:lumMod val="50000"/>
              </a:schemeClr>
            </a:solidFill>
            <a:miter lim="800000"/>
            <a:headEnd/>
            <a:tailEnd/>
          </a:ln>
        </p:spPr>
      </p:pic>
      <p:sp>
        <p:nvSpPr>
          <p:cNvPr id="24582" name="Rectangle 9"/>
          <p:cNvSpPr>
            <a:spLocks noChangeArrowheads="1"/>
          </p:cNvSpPr>
          <p:nvPr/>
        </p:nvSpPr>
        <p:spPr bwMode="auto">
          <a:xfrm>
            <a:off x="4286250" y="2357438"/>
            <a:ext cx="3457575" cy="338137"/>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Tranchée dans les Vosges en hiver</a:t>
            </a:r>
            <a:endParaRPr lang="fr-FR" sz="1600">
              <a:solidFill>
                <a:schemeClr val="bg1"/>
              </a:solidFill>
            </a:endParaRPr>
          </a:p>
        </p:txBody>
      </p:sp>
      <p:sp>
        <p:nvSpPr>
          <p:cNvPr id="24583" name="Rectangle 8"/>
          <p:cNvSpPr>
            <a:spLocks noChangeArrowheads="1"/>
          </p:cNvSpPr>
          <p:nvPr/>
        </p:nvSpPr>
        <p:spPr bwMode="auto">
          <a:xfrm>
            <a:off x="1071563" y="4429125"/>
            <a:ext cx="1608137" cy="338138"/>
          </a:xfrm>
          <a:prstGeom prst="rect">
            <a:avLst/>
          </a:prstGeom>
          <a:noFill/>
          <a:ln w="9525">
            <a:noFill/>
            <a:miter lim="800000"/>
            <a:headEnd/>
            <a:tailEnd/>
          </a:ln>
        </p:spPr>
        <p:txBody>
          <a:bodyPr wrap="none">
            <a:spAutoFit/>
          </a:bodyPr>
          <a:lstStyle/>
          <a:p>
            <a:r>
              <a:rPr lang="fr-FR" sz="1600">
                <a:latin typeface="Comic Sans MS" pitchFamily="66" charset="0"/>
              </a:rPr>
              <a:t>Dans la Somme</a:t>
            </a:r>
          </a:p>
        </p:txBody>
      </p:sp>
      <p:sp>
        <p:nvSpPr>
          <p:cNvPr id="24584" name="Rectangle 8"/>
          <p:cNvSpPr>
            <a:spLocks noChangeArrowheads="1"/>
          </p:cNvSpPr>
          <p:nvPr/>
        </p:nvSpPr>
        <p:spPr bwMode="auto">
          <a:xfrm>
            <a:off x="3643313" y="5715000"/>
            <a:ext cx="5143500"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Au Linge (Vosges) où des affrontements particulièrement meurtriers eurent lieu entre le 20 juillet et le 15 octobre 1915, qui firent 17000 morts dont 10000 français.</a:t>
            </a:r>
            <a:endParaRPr lang="fr-FR" sz="14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5602" name="Picture 9" descr="C:\Users\Essai\Desktop\guerre 14-18\mitrailleurs.jpg"/>
          <p:cNvPicPr>
            <a:picLocks noChangeAspect="1" noChangeArrowheads="1"/>
          </p:cNvPicPr>
          <p:nvPr/>
        </p:nvPicPr>
        <p:blipFill>
          <a:blip r:embed="rId3"/>
          <a:srcRect/>
          <a:stretch>
            <a:fillRect/>
          </a:stretch>
        </p:blipFill>
        <p:spPr bwMode="auto">
          <a:xfrm>
            <a:off x="4929188" y="3071813"/>
            <a:ext cx="3416300" cy="2555875"/>
          </a:xfrm>
          <a:prstGeom prst="rect">
            <a:avLst/>
          </a:prstGeom>
          <a:noFill/>
          <a:ln w="9525">
            <a:noFill/>
            <a:miter lim="800000"/>
            <a:headEnd/>
            <a:tailEnd/>
          </a:ln>
        </p:spPr>
      </p:pic>
      <p:pic>
        <p:nvPicPr>
          <p:cNvPr id="2" name="Picture 13" descr="C:\Users\Essai\Desktop\guerre 14-18\poilu00.jpg"/>
          <p:cNvPicPr>
            <a:picLocks noChangeAspect="1" noChangeArrowheads="1"/>
          </p:cNvPicPr>
          <p:nvPr/>
        </p:nvPicPr>
        <p:blipFill>
          <a:blip r:embed="rId4"/>
          <a:srcRect/>
          <a:stretch>
            <a:fillRect/>
          </a:stretch>
        </p:blipFill>
        <p:spPr bwMode="auto">
          <a:xfrm>
            <a:off x="428625" y="214313"/>
            <a:ext cx="2133600" cy="2987675"/>
          </a:xfrm>
          <a:prstGeom prst="rect">
            <a:avLst/>
          </a:prstGeom>
          <a:noFill/>
          <a:ln w="28575">
            <a:solidFill>
              <a:schemeClr val="bg1">
                <a:lumMod val="50000"/>
              </a:schemeClr>
            </a:solidFill>
            <a:miter lim="800000"/>
            <a:headEnd/>
            <a:tailEnd/>
          </a:ln>
        </p:spPr>
      </p:pic>
      <p:sp>
        <p:nvSpPr>
          <p:cNvPr id="5" name="Bulle ronde 4"/>
          <p:cNvSpPr/>
          <p:nvPr/>
        </p:nvSpPr>
        <p:spPr>
          <a:xfrm>
            <a:off x="2500313" y="285750"/>
            <a:ext cx="2428875" cy="1928813"/>
          </a:xfrm>
          <a:prstGeom prst="wedgeEllipseCallout">
            <a:avLst>
              <a:gd name="adj1" fmla="val -65426"/>
              <a:gd name="adj2" fmla="val 39741"/>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t>Chaque moment de répit et mis à profit pour essayer de se détendre:</a:t>
            </a:r>
          </a:p>
          <a:p>
            <a:pPr algn="ctr">
              <a:defRPr/>
            </a:pPr>
            <a:r>
              <a:rPr lang="fr-FR" sz="1200" dirty="0"/>
              <a:t>Lecture, sommeil, parfois une partie de cartes, juste une recherche pour oublier…</a:t>
            </a:r>
          </a:p>
          <a:p>
            <a:pPr algn="ctr">
              <a:defRPr/>
            </a:pPr>
            <a:r>
              <a:rPr lang="fr-FR" sz="1200" dirty="0"/>
              <a:t>Oublier ce qui nous attend…</a:t>
            </a:r>
          </a:p>
        </p:txBody>
      </p:sp>
      <p:pic>
        <p:nvPicPr>
          <p:cNvPr id="13317" name="Picture 8" descr="C:\Users\Essai\Desktop\guerre 14-18\Image114.png"/>
          <p:cNvPicPr>
            <a:picLocks noChangeAspect="1" noChangeArrowheads="1"/>
          </p:cNvPicPr>
          <p:nvPr/>
        </p:nvPicPr>
        <p:blipFill>
          <a:blip r:embed="rId5">
            <a:lum bright="10000" contrast="20000"/>
          </a:blip>
          <a:srcRect/>
          <a:stretch>
            <a:fillRect/>
          </a:stretch>
        </p:blipFill>
        <p:spPr bwMode="auto">
          <a:xfrm>
            <a:off x="5357813" y="428625"/>
            <a:ext cx="2784475" cy="2438400"/>
          </a:xfrm>
          <a:prstGeom prst="rect">
            <a:avLst/>
          </a:prstGeom>
          <a:noFill/>
          <a:ln w="28575">
            <a:solidFill>
              <a:schemeClr val="bg1">
                <a:lumMod val="65000"/>
              </a:schemeClr>
            </a:solidFill>
            <a:miter lim="800000"/>
            <a:headEnd/>
            <a:tailEnd/>
          </a:ln>
        </p:spPr>
      </p:pic>
      <p:pic>
        <p:nvPicPr>
          <p:cNvPr id="13318" name="Picture 9" descr="C:\Users\Essai\Desktop\guerre 14-18\Image126.jpg"/>
          <p:cNvPicPr>
            <a:picLocks noChangeAspect="1" noChangeArrowheads="1"/>
          </p:cNvPicPr>
          <p:nvPr/>
        </p:nvPicPr>
        <p:blipFill>
          <a:blip r:embed="rId6">
            <a:lum bright="-10000" contrast="20000"/>
          </a:blip>
          <a:srcRect/>
          <a:stretch>
            <a:fillRect/>
          </a:stretch>
        </p:blipFill>
        <p:spPr bwMode="auto">
          <a:xfrm>
            <a:off x="1357313" y="3357563"/>
            <a:ext cx="2289175" cy="2425700"/>
          </a:xfrm>
          <a:prstGeom prst="rect">
            <a:avLst/>
          </a:prstGeom>
          <a:noFill/>
          <a:ln w="28575">
            <a:solidFill>
              <a:schemeClr val="bg1">
                <a:lumMod val="50000"/>
              </a:schemeClr>
            </a:solidFill>
            <a:miter lim="800000"/>
            <a:headEnd/>
            <a:tailEnd/>
          </a:ln>
        </p:spPr>
      </p:pic>
      <p:sp>
        <p:nvSpPr>
          <p:cNvPr id="25607" name="Rectangle 9"/>
          <p:cNvSpPr>
            <a:spLocks noChangeArrowheads="1"/>
          </p:cNvSpPr>
          <p:nvPr/>
        </p:nvSpPr>
        <p:spPr bwMode="auto">
          <a:xfrm>
            <a:off x="5429250" y="3071813"/>
            <a:ext cx="4572000" cy="523875"/>
          </a:xfrm>
          <a:prstGeom prst="rect">
            <a:avLst/>
          </a:prstGeom>
          <a:noFill/>
          <a:ln w="9525">
            <a:noFill/>
            <a:miter lim="800000"/>
            <a:headEnd/>
            <a:tailEnd/>
          </a:ln>
        </p:spPr>
        <p:txBody>
          <a:bodyPr>
            <a:spAutoFit/>
          </a:bodyPr>
          <a:lstStyle/>
          <a:p>
            <a:r>
              <a:rPr lang="fr-FR" sz="1400">
                <a:latin typeface="Comic Sans MS" pitchFamily="66" charset="0"/>
              </a:rPr>
              <a:t>Position de tir de mortiers</a:t>
            </a:r>
          </a:p>
          <a:p>
            <a:r>
              <a:rPr lang="fr-FR" sz="1400">
                <a:latin typeface="Comic Sans MS" pitchFamily="66" charset="0"/>
              </a:rPr>
              <a:t> en batterie dans une tranchée</a:t>
            </a:r>
            <a:r>
              <a:rPr lang="fr-FR" sz="1400">
                <a:solidFill>
                  <a:schemeClr val="bg1"/>
                </a:solidFill>
                <a:latin typeface="Comic Sans MS" pitchFamily="66"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E:\Images fractales\c_90UgG5BsAFYsHXVlQ-OuaV1Ps.jpg"/>
          <p:cNvPicPr>
            <a:picLocks noChangeAspect="1" noChangeArrowheads="1"/>
          </p:cNvPicPr>
          <p:nvPr/>
        </p:nvPicPr>
        <p:blipFill>
          <a:blip r:embed="rId2"/>
          <a:srcRect r="-2"/>
          <a:stretch>
            <a:fillRect/>
          </a:stretch>
        </p:blipFill>
        <p:spPr bwMode="auto">
          <a:xfrm>
            <a:off x="-142875" y="0"/>
            <a:ext cx="9144000" cy="6856413"/>
          </a:xfrm>
          <a:prstGeom prst="rect">
            <a:avLst/>
          </a:prstGeom>
          <a:noFill/>
          <a:ln w="9525">
            <a:noFill/>
            <a:miter lim="800000"/>
            <a:headEnd/>
            <a:tailEnd/>
          </a:ln>
        </p:spPr>
      </p:pic>
      <p:pic>
        <p:nvPicPr>
          <p:cNvPr id="14339" name="Picture 5" descr="C:\Users\Essai\Desktop\guerre 14-18\Image116.jpg"/>
          <p:cNvPicPr>
            <a:picLocks noChangeAspect="1" noChangeArrowheads="1"/>
          </p:cNvPicPr>
          <p:nvPr/>
        </p:nvPicPr>
        <p:blipFill>
          <a:blip r:embed="rId3"/>
          <a:srcRect/>
          <a:stretch>
            <a:fillRect/>
          </a:stretch>
        </p:blipFill>
        <p:spPr bwMode="auto">
          <a:xfrm>
            <a:off x="571500" y="285750"/>
            <a:ext cx="2447925" cy="2700338"/>
          </a:xfrm>
          <a:prstGeom prst="rect">
            <a:avLst/>
          </a:prstGeom>
          <a:noFill/>
          <a:ln w="28575">
            <a:solidFill>
              <a:schemeClr val="bg1">
                <a:lumMod val="50000"/>
              </a:schemeClr>
            </a:solidFill>
            <a:miter lim="800000"/>
            <a:headEnd/>
            <a:tailEnd/>
          </a:ln>
        </p:spPr>
      </p:pic>
      <p:sp>
        <p:nvSpPr>
          <p:cNvPr id="5" name="Bulle ronde 4"/>
          <p:cNvSpPr/>
          <p:nvPr/>
        </p:nvSpPr>
        <p:spPr>
          <a:xfrm>
            <a:off x="3143250" y="214313"/>
            <a:ext cx="2571750" cy="2357437"/>
          </a:xfrm>
          <a:prstGeom prst="wedgeEllipseCallout">
            <a:avLst>
              <a:gd name="adj1" fmla="val -82030"/>
              <a:gd name="adj2" fmla="val 14089"/>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latin typeface="Times New Roman" pitchFamily="18" charset="0"/>
                <a:cs typeface="Times New Roman" pitchFamily="18" charset="0"/>
              </a:rPr>
              <a:t>Pouvoir mettre des mots sur ce sur nous vivons, ces atrocités, transmettre nos sentiments du moment, nous libérer…</a:t>
            </a:r>
          </a:p>
        </p:txBody>
      </p:sp>
      <p:pic>
        <p:nvPicPr>
          <p:cNvPr id="14341" name="Picture 8" descr="C:\Users\Essai\Desktop\guerre 14-18\Image117.jpg"/>
          <p:cNvPicPr>
            <a:picLocks noChangeAspect="1" noChangeArrowheads="1"/>
          </p:cNvPicPr>
          <p:nvPr/>
        </p:nvPicPr>
        <p:blipFill>
          <a:blip r:embed="rId4"/>
          <a:srcRect/>
          <a:stretch>
            <a:fillRect/>
          </a:stretch>
        </p:blipFill>
        <p:spPr bwMode="auto">
          <a:xfrm>
            <a:off x="4929188" y="2786063"/>
            <a:ext cx="3276600" cy="2520950"/>
          </a:xfrm>
          <a:prstGeom prst="rect">
            <a:avLst/>
          </a:prstGeom>
          <a:noFill/>
          <a:ln w="38100">
            <a:solidFill>
              <a:schemeClr val="bg1">
                <a:lumMod val="50000"/>
              </a:schemeClr>
            </a:solidFill>
            <a:miter lim="800000"/>
            <a:headEnd/>
            <a:tailEnd/>
          </a:ln>
        </p:spPr>
      </p:pic>
      <p:pic>
        <p:nvPicPr>
          <p:cNvPr id="14342" name="Picture 8" descr="Q:\guerre 14-18\tranchées scène de vie d'unsoldaxt.JPG"/>
          <p:cNvPicPr>
            <a:picLocks noChangeAspect="1" noChangeArrowheads="1"/>
          </p:cNvPicPr>
          <p:nvPr/>
        </p:nvPicPr>
        <p:blipFill>
          <a:blip r:embed="rId5">
            <a:lum bright="10000" contrast="10000"/>
          </a:blip>
          <a:srcRect/>
          <a:stretch>
            <a:fillRect/>
          </a:stretch>
        </p:blipFill>
        <p:spPr bwMode="auto">
          <a:xfrm>
            <a:off x="5715000" y="357188"/>
            <a:ext cx="3105150" cy="2160587"/>
          </a:xfrm>
          <a:prstGeom prst="rect">
            <a:avLst/>
          </a:prstGeom>
          <a:noFill/>
          <a:ln w="28575">
            <a:solidFill>
              <a:schemeClr val="bg1">
                <a:lumMod val="50000"/>
              </a:schemeClr>
            </a:solidFill>
            <a:miter lim="800000"/>
            <a:headEnd/>
            <a:tailEnd/>
          </a:ln>
        </p:spPr>
      </p:pic>
      <p:pic>
        <p:nvPicPr>
          <p:cNvPr id="14343" name="Picture 3" descr="E:\guerre 14-18\attaqueroute.jpg"/>
          <p:cNvPicPr>
            <a:picLocks noChangeAspect="1" noChangeArrowheads="1"/>
          </p:cNvPicPr>
          <p:nvPr/>
        </p:nvPicPr>
        <p:blipFill>
          <a:blip r:embed="rId6">
            <a:lum contrast="20000"/>
          </a:blip>
          <a:srcRect/>
          <a:stretch>
            <a:fillRect/>
          </a:stretch>
        </p:blipFill>
        <p:spPr bwMode="auto">
          <a:xfrm>
            <a:off x="1857375" y="3357563"/>
            <a:ext cx="2438400" cy="2365375"/>
          </a:xfrm>
          <a:prstGeom prst="rect">
            <a:avLst/>
          </a:prstGeom>
          <a:noFill/>
          <a:ln w="28575">
            <a:solidFill>
              <a:schemeClr val="bg1">
                <a:lumMod val="50000"/>
              </a:schemeClr>
            </a:solidFill>
            <a:miter lim="800000"/>
            <a:headEnd/>
            <a:tailEnd/>
          </a:ln>
        </p:spPr>
      </p:pic>
      <p:pic>
        <p:nvPicPr>
          <p:cNvPr id="26631" name="Picture 8" descr="Q:\guerre 14-18\porte plume avec 2 balles porte crayon.jpg"/>
          <p:cNvPicPr>
            <a:picLocks noChangeAspect="1" noChangeArrowheads="1"/>
          </p:cNvPicPr>
          <p:nvPr/>
        </p:nvPicPr>
        <p:blipFill>
          <a:blip r:embed="rId7"/>
          <a:srcRect t="13158" b="34210"/>
          <a:stretch>
            <a:fillRect/>
          </a:stretch>
        </p:blipFill>
        <p:spPr bwMode="auto">
          <a:xfrm>
            <a:off x="714375" y="2857500"/>
            <a:ext cx="2876550" cy="285750"/>
          </a:xfrm>
          <a:prstGeom prst="rect">
            <a:avLst/>
          </a:prstGeom>
          <a:noFill/>
          <a:ln w="9525">
            <a:noFill/>
            <a:miter lim="800000"/>
            <a:headEnd/>
            <a:tailEnd/>
          </a:ln>
        </p:spPr>
      </p:pic>
      <p:sp>
        <p:nvSpPr>
          <p:cNvPr id="26632" name="Rectangle 8"/>
          <p:cNvSpPr>
            <a:spLocks noChangeArrowheads="1"/>
          </p:cNvSpPr>
          <p:nvPr/>
        </p:nvSpPr>
        <p:spPr bwMode="auto">
          <a:xfrm>
            <a:off x="428625" y="2571750"/>
            <a:ext cx="3527425" cy="461963"/>
          </a:xfrm>
          <a:prstGeom prst="rect">
            <a:avLst/>
          </a:prstGeom>
          <a:noFill/>
          <a:ln w="9525">
            <a:noFill/>
            <a:miter lim="800000"/>
            <a:headEnd/>
            <a:tailEnd/>
          </a:ln>
        </p:spPr>
        <p:txBody>
          <a:bodyPr wrap="none">
            <a:spAutoFit/>
          </a:bodyPr>
          <a:lstStyle/>
          <a:p>
            <a:r>
              <a:rPr lang="fr-FR" sz="1200">
                <a:solidFill>
                  <a:schemeClr val="bg1"/>
                </a:solidFill>
                <a:latin typeface="Comic Sans MS" pitchFamily="66" charset="0"/>
              </a:rPr>
              <a:t>porte plume porte crayon réalisé avec 2 balles</a:t>
            </a:r>
          </a:p>
          <a:p>
            <a:r>
              <a:rPr lang="fr-FR" sz="1200">
                <a:solidFill>
                  <a:schemeClr val="bg1"/>
                </a:solidFill>
                <a:latin typeface="Comic Sans MS" pitchFamily="66" charset="0"/>
              </a:rPr>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7650" name="Picture 6" descr="C:\Users\Essai\Desktop\guerre 14-18\Image118.jpg"/>
          <p:cNvPicPr>
            <a:picLocks noChangeAspect="1" noChangeArrowheads="1"/>
          </p:cNvPicPr>
          <p:nvPr/>
        </p:nvPicPr>
        <p:blipFill>
          <a:blip r:embed="rId3">
            <a:lum contrast="10000"/>
          </a:blip>
          <a:srcRect/>
          <a:stretch>
            <a:fillRect/>
          </a:stretch>
        </p:blipFill>
        <p:spPr bwMode="auto">
          <a:xfrm rot="-360248">
            <a:off x="404813" y="441325"/>
            <a:ext cx="3090862" cy="2438400"/>
          </a:xfrm>
          <a:prstGeom prst="rect">
            <a:avLst/>
          </a:prstGeom>
          <a:noFill/>
          <a:ln w="9525">
            <a:noFill/>
            <a:miter lim="800000"/>
            <a:headEnd/>
            <a:tailEnd/>
          </a:ln>
        </p:spPr>
      </p:pic>
      <p:pic>
        <p:nvPicPr>
          <p:cNvPr id="27651" name="Picture 7" descr="C:\Users\Essai\Desktop\guerre 14-18\Image119.jpg"/>
          <p:cNvPicPr>
            <a:picLocks noChangeAspect="1" noChangeArrowheads="1"/>
          </p:cNvPicPr>
          <p:nvPr/>
        </p:nvPicPr>
        <p:blipFill>
          <a:blip r:embed="rId4">
            <a:lum contrast="10000"/>
          </a:blip>
          <a:srcRect/>
          <a:stretch>
            <a:fillRect/>
          </a:stretch>
        </p:blipFill>
        <p:spPr bwMode="auto">
          <a:xfrm>
            <a:off x="3929063" y="142875"/>
            <a:ext cx="4464050" cy="2916238"/>
          </a:xfrm>
          <a:prstGeom prst="rect">
            <a:avLst/>
          </a:prstGeom>
          <a:noFill/>
          <a:ln w="9525">
            <a:noFill/>
            <a:miter lim="800000"/>
            <a:headEnd/>
            <a:tailEnd/>
          </a:ln>
        </p:spPr>
      </p:pic>
      <p:pic>
        <p:nvPicPr>
          <p:cNvPr id="15365" name="Picture 8" descr="C:\Users\Essai\Desktop\guerre 14-18\Image120.jpg"/>
          <p:cNvPicPr>
            <a:picLocks noChangeAspect="1" noChangeArrowheads="1"/>
          </p:cNvPicPr>
          <p:nvPr/>
        </p:nvPicPr>
        <p:blipFill>
          <a:blip r:embed="rId5"/>
          <a:srcRect/>
          <a:stretch>
            <a:fillRect/>
          </a:stretch>
        </p:blipFill>
        <p:spPr bwMode="auto">
          <a:xfrm rot="21214114">
            <a:off x="557213" y="3176588"/>
            <a:ext cx="3297237" cy="2474912"/>
          </a:xfrm>
          <a:prstGeom prst="rect">
            <a:avLst/>
          </a:prstGeom>
          <a:noFill/>
          <a:ln w="28575">
            <a:solidFill>
              <a:schemeClr val="bg1">
                <a:lumMod val="50000"/>
              </a:schemeClr>
            </a:solidFill>
            <a:miter lim="800000"/>
            <a:headEnd/>
            <a:tailEnd/>
          </a:ln>
        </p:spPr>
      </p:pic>
      <p:pic>
        <p:nvPicPr>
          <p:cNvPr id="15366" name="Picture 10" descr="C:\Users\Essai\Desktop\guerre 14-18\Image244.jpg"/>
          <p:cNvPicPr>
            <a:picLocks noChangeAspect="1" noChangeArrowheads="1"/>
          </p:cNvPicPr>
          <p:nvPr/>
        </p:nvPicPr>
        <p:blipFill>
          <a:blip r:embed="rId6"/>
          <a:srcRect/>
          <a:stretch>
            <a:fillRect/>
          </a:stretch>
        </p:blipFill>
        <p:spPr bwMode="auto">
          <a:xfrm>
            <a:off x="4714875" y="3143250"/>
            <a:ext cx="3384550" cy="2513013"/>
          </a:xfrm>
          <a:prstGeom prst="rect">
            <a:avLst/>
          </a:prstGeom>
          <a:noFill/>
          <a:ln w="28575">
            <a:solidFill>
              <a:schemeClr val="bg1">
                <a:lumMod val="50000"/>
              </a:schemeClr>
            </a:solidFill>
            <a:miter lim="800000"/>
            <a:headEnd/>
            <a:tailEnd/>
          </a:ln>
        </p:spPr>
      </p:pic>
      <p:sp>
        <p:nvSpPr>
          <p:cNvPr id="27654" name="Rectangle 6"/>
          <p:cNvSpPr>
            <a:spLocks noChangeArrowheads="1"/>
          </p:cNvSpPr>
          <p:nvPr/>
        </p:nvSpPr>
        <p:spPr bwMode="auto">
          <a:xfrm>
            <a:off x="3786188" y="5786438"/>
            <a:ext cx="3157537" cy="369887"/>
          </a:xfrm>
          <a:prstGeom prst="rect">
            <a:avLst/>
          </a:prstGeom>
          <a:noFill/>
          <a:ln w="9525">
            <a:noFill/>
            <a:miter lim="800000"/>
            <a:headEnd/>
            <a:tailEnd/>
          </a:ln>
        </p:spPr>
        <p:txBody>
          <a:bodyPr wrap="none">
            <a:spAutoFit/>
          </a:bodyPr>
          <a:lstStyle/>
          <a:p>
            <a:r>
              <a:rPr lang="fr-FR">
                <a:solidFill>
                  <a:schemeClr val="bg1"/>
                </a:solidFill>
                <a:latin typeface="Comic Sans MS" pitchFamily="66" charset="0"/>
              </a:rPr>
              <a:t>Les transmissions si utiles…</a:t>
            </a:r>
            <a:endParaRPr lang="fr-FR"/>
          </a:p>
        </p:txBody>
      </p:sp>
      <p:sp>
        <p:nvSpPr>
          <p:cNvPr id="27655" name="Rectangle 7"/>
          <p:cNvSpPr>
            <a:spLocks noChangeArrowheads="1"/>
          </p:cNvSpPr>
          <p:nvPr/>
        </p:nvSpPr>
        <p:spPr bwMode="auto">
          <a:xfrm>
            <a:off x="4143375" y="214313"/>
            <a:ext cx="3433763" cy="307975"/>
          </a:xfrm>
          <a:prstGeom prst="rect">
            <a:avLst/>
          </a:prstGeom>
          <a:noFill/>
          <a:ln w="9525">
            <a:noFill/>
            <a:miter lim="800000"/>
            <a:headEnd/>
            <a:tailEnd/>
          </a:ln>
        </p:spPr>
        <p:txBody>
          <a:bodyPr wrap="none">
            <a:spAutoFit/>
          </a:bodyPr>
          <a:lstStyle/>
          <a:p>
            <a:r>
              <a:rPr lang="fr-FR" sz="1400">
                <a:latin typeface="Comic Sans MS" pitchFamily="66" charset="0"/>
              </a:rPr>
              <a:t>Poste téléphonique environ de Lunéville</a:t>
            </a:r>
            <a:endParaRPr lang="fr-FR" sz="1400"/>
          </a:p>
        </p:txBody>
      </p:sp>
      <p:sp>
        <p:nvSpPr>
          <p:cNvPr id="27656" name="Rectangle 8"/>
          <p:cNvSpPr>
            <a:spLocks noChangeArrowheads="1"/>
          </p:cNvSpPr>
          <p:nvPr/>
        </p:nvSpPr>
        <p:spPr bwMode="auto">
          <a:xfrm rot="-435630">
            <a:off x="939800" y="2554288"/>
            <a:ext cx="2001838"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LE POSTE A GALENE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16387" name="Picture 10" descr="C:\Users\Essai\Desktop\guerre 14-18\Image122.jpg"/>
          <p:cNvPicPr>
            <a:picLocks noChangeAspect="1" noChangeArrowheads="1"/>
          </p:cNvPicPr>
          <p:nvPr/>
        </p:nvPicPr>
        <p:blipFill>
          <a:blip r:embed="rId3"/>
          <a:srcRect/>
          <a:stretch>
            <a:fillRect/>
          </a:stretch>
        </p:blipFill>
        <p:spPr bwMode="auto">
          <a:xfrm>
            <a:off x="5357813" y="3714750"/>
            <a:ext cx="3132137" cy="2557463"/>
          </a:xfrm>
          <a:prstGeom prst="rect">
            <a:avLst/>
          </a:prstGeom>
          <a:noFill/>
          <a:ln w="28575">
            <a:solidFill>
              <a:schemeClr val="bg1">
                <a:lumMod val="50000"/>
              </a:schemeClr>
            </a:solidFill>
            <a:miter lim="800000"/>
            <a:headEnd/>
            <a:tailEnd/>
          </a:ln>
        </p:spPr>
      </p:pic>
      <p:pic>
        <p:nvPicPr>
          <p:cNvPr id="28675" name="Picture 11" descr="C:\Users\Essai\Desktop\guerre 14-18\Image121.jpg"/>
          <p:cNvPicPr>
            <a:picLocks noChangeAspect="1" noChangeArrowheads="1"/>
          </p:cNvPicPr>
          <p:nvPr/>
        </p:nvPicPr>
        <p:blipFill>
          <a:blip r:embed="rId4"/>
          <a:srcRect/>
          <a:stretch>
            <a:fillRect/>
          </a:stretch>
        </p:blipFill>
        <p:spPr bwMode="auto">
          <a:xfrm>
            <a:off x="428625" y="142875"/>
            <a:ext cx="2009775" cy="2987675"/>
          </a:xfrm>
          <a:prstGeom prst="rect">
            <a:avLst/>
          </a:prstGeom>
          <a:noFill/>
          <a:ln w="9525">
            <a:noFill/>
            <a:miter lim="800000"/>
            <a:headEnd/>
            <a:tailEnd/>
          </a:ln>
        </p:spPr>
      </p:pic>
      <p:pic>
        <p:nvPicPr>
          <p:cNvPr id="16389" name="Picture 5" descr="C:\Users\Essai\Desktop\guerre 14-18\Image233.jpg"/>
          <p:cNvPicPr>
            <a:picLocks noChangeAspect="1" noChangeArrowheads="1"/>
          </p:cNvPicPr>
          <p:nvPr/>
        </p:nvPicPr>
        <p:blipFill>
          <a:blip r:embed="rId5">
            <a:lum bright="20000" contrast="10000"/>
          </a:blip>
          <a:srcRect/>
          <a:stretch>
            <a:fillRect/>
          </a:stretch>
        </p:blipFill>
        <p:spPr bwMode="auto">
          <a:xfrm>
            <a:off x="1428750" y="3214688"/>
            <a:ext cx="2806700" cy="2447925"/>
          </a:xfrm>
          <a:prstGeom prst="rect">
            <a:avLst/>
          </a:prstGeom>
          <a:noFill/>
          <a:ln w="28575">
            <a:solidFill>
              <a:schemeClr val="bg1">
                <a:lumMod val="50000"/>
              </a:schemeClr>
            </a:solidFill>
            <a:miter lim="800000"/>
            <a:headEnd/>
            <a:tailEnd/>
          </a:ln>
        </p:spPr>
      </p:pic>
      <p:pic>
        <p:nvPicPr>
          <p:cNvPr id="16390" name="Picture 7" descr="C:\Users\Essai\Desktop\guerre 14-18\Image3.jpg"/>
          <p:cNvPicPr>
            <a:picLocks noChangeAspect="1" noChangeArrowheads="1"/>
          </p:cNvPicPr>
          <p:nvPr/>
        </p:nvPicPr>
        <p:blipFill>
          <a:blip r:embed="rId6"/>
          <a:srcRect/>
          <a:stretch>
            <a:fillRect/>
          </a:stretch>
        </p:blipFill>
        <p:spPr bwMode="auto">
          <a:xfrm>
            <a:off x="4714875" y="214313"/>
            <a:ext cx="3887788" cy="2824162"/>
          </a:xfrm>
          <a:prstGeom prst="rect">
            <a:avLst/>
          </a:prstGeom>
          <a:noFill/>
          <a:ln w="28575">
            <a:solidFill>
              <a:schemeClr val="bg1">
                <a:lumMod val="50000"/>
              </a:schemeClr>
            </a:solidFill>
            <a:miter lim="800000"/>
            <a:headEnd/>
            <a:tailEnd/>
          </a:ln>
        </p:spPr>
      </p:pic>
      <p:sp>
        <p:nvSpPr>
          <p:cNvPr id="28678" name="Rectangle 7"/>
          <p:cNvSpPr>
            <a:spLocks noChangeArrowheads="1"/>
          </p:cNvSpPr>
          <p:nvPr/>
        </p:nvSpPr>
        <p:spPr bwMode="auto">
          <a:xfrm>
            <a:off x="4429125" y="3071813"/>
            <a:ext cx="4000500" cy="523875"/>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Soldats français maniant les lance-flammes depuis les tranchées au Chemin des Dames</a:t>
            </a:r>
          </a:p>
        </p:txBody>
      </p:sp>
      <p:sp>
        <p:nvSpPr>
          <p:cNvPr id="9" name="Bulle ronde 8"/>
          <p:cNvSpPr/>
          <p:nvPr/>
        </p:nvSpPr>
        <p:spPr>
          <a:xfrm>
            <a:off x="2714625" y="214313"/>
            <a:ext cx="1643063" cy="1857375"/>
          </a:xfrm>
          <a:prstGeom prst="wedgeEllipseCallout">
            <a:avLst>
              <a:gd name="adj1" fmla="val -99472"/>
              <a:gd name="adj2" fmla="val 44306"/>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fr-FR" sz="1200" dirty="0"/>
              <a:t>Cette guerre nous fait découvrir des horreurs, mais aussi, la solidarité, la camaraderie…</a:t>
            </a:r>
          </a:p>
        </p:txBody>
      </p:sp>
      <p:sp>
        <p:nvSpPr>
          <p:cNvPr id="28680" name="Rectangle 9"/>
          <p:cNvSpPr>
            <a:spLocks noChangeArrowheads="1"/>
          </p:cNvSpPr>
          <p:nvPr/>
        </p:nvSpPr>
        <p:spPr bwMode="auto">
          <a:xfrm>
            <a:off x="1143000" y="5715000"/>
            <a:ext cx="3354388"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 Soldats aidant leur compagnon blessé</a:t>
            </a:r>
            <a:endParaRPr lang="fr-FR" sz="14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17411" name="Picture 6" descr="C:\Users\Essai\Desktop\guerre 14-18\Image131.jpg"/>
          <p:cNvPicPr>
            <a:picLocks noChangeAspect="1" noChangeArrowheads="1"/>
          </p:cNvPicPr>
          <p:nvPr/>
        </p:nvPicPr>
        <p:blipFill>
          <a:blip r:embed="rId3"/>
          <a:srcRect/>
          <a:stretch>
            <a:fillRect/>
          </a:stretch>
        </p:blipFill>
        <p:spPr bwMode="auto">
          <a:xfrm>
            <a:off x="3571875" y="428625"/>
            <a:ext cx="5040313" cy="2836863"/>
          </a:xfrm>
          <a:prstGeom prst="rect">
            <a:avLst/>
          </a:prstGeom>
          <a:noFill/>
          <a:ln w="28575">
            <a:solidFill>
              <a:schemeClr val="bg1">
                <a:lumMod val="50000"/>
              </a:schemeClr>
            </a:solidFill>
            <a:miter lim="800000"/>
            <a:headEnd/>
            <a:tailEnd/>
          </a:ln>
        </p:spPr>
      </p:pic>
      <p:pic>
        <p:nvPicPr>
          <p:cNvPr id="29699" name="Picture 7" descr="C:\Users\Essai\Desktop\guerre 14-18\Image130.jpg"/>
          <p:cNvPicPr>
            <a:picLocks noChangeAspect="1" noChangeArrowheads="1"/>
          </p:cNvPicPr>
          <p:nvPr/>
        </p:nvPicPr>
        <p:blipFill>
          <a:blip r:embed="rId4"/>
          <a:srcRect/>
          <a:stretch>
            <a:fillRect/>
          </a:stretch>
        </p:blipFill>
        <p:spPr bwMode="auto">
          <a:xfrm>
            <a:off x="428625" y="357188"/>
            <a:ext cx="1725613" cy="1725612"/>
          </a:xfrm>
          <a:prstGeom prst="rect">
            <a:avLst/>
          </a:prstGeom>
          <a:noFill/>
          <a:ln w="9525">
            <a:noFill/>
            <a:miter lim="800000"/>
            <a:headEnd/>
            <a:tailEnd/>
          </a:ln>
        </p:spPr>
      </p:pic>
      <p:pic>
        <p:nvPicPr>
          <p:cNvPr id="17413" name="Picture 8" descr="C:\Users\Essai\Desktop\guerre 14-18\Image132.jpg"/>
          <p:cNvPicPr>
            <a:picLocks noChangeAspect="1" noChangeArrowheads="1"/>
          </p:cNvPicPr>
          <p:nvPr/>
        </p:nvPicPr>
        <p:blipFill>
          <a:blip r:embed="rId5"/>
          <a:srcRect/>
          <a:stretch>
            <a:fillRect/>
          </a:stretch>
        </p:blipFill>
        <p:spPr bwMode="auto">
          <a:xfrm>
            <a:off x="4643438" y="3571875"/>
            <a:ext cx="2828925" cy="1920875"/>
          </a:xfrm>
          <a:prstGeom prst="rect">
            <a:avLst/>
          </a:prstGeom>
          <a:noFill/>
          <a:ln w="28575">
            <a:solidFill>
              <a:schemeClr val="bg1">
                <a:lumMod val="65000"/>
              </a:schemeClr>
            </a:solidFill>
            <a:miter lim="800000"/>
            <a:headEnd/>
            <a:tailEnd/>
          </a:ln>
        </p:spPr>
      </p:pic>
      <p:sp>
        <p:nvSpPr>
          <p:cNvPr id="7" name="Bulle ronde 6"/>
          <p:cNvSpPr/>
          <p:nvPr/>
        </p:nvSpPr>
        <p:spPr>
          <a:xfrm>
            <a:off x="2000250" y="428625"/>
            <a:ext cx="1643063" cy="1357313"/>
          </a:xfrm>
          <a:prstGeom prst="wedgeEllipseCallout">
            <a:avLst>
              <a:gd name="adj1" fmla="val -91157"/>
              <a:gd name="adj2" fmla="val 28279"/>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fr-FR" sz="1200" dirty="0"/>
              <a:t>Parfois en partance mais jamais pour te rejoindre…</a:t>
            </a:r>
          </a:p>
        </p:txBody>
      </p:sp>
      <p:pic>
        <p:nvPicPr>
          <p:cNvPr id="17415" name="Picture 6" descr="Q:\guerre 14-18\tranchee_8.jpg"/>
          <p:cNvPicPr>
            <a:picLocks noChangeAspect="1" noChangeArrowheads="1"/>
          </p:cNvPicPr>
          <p:nvPr/>
        </p:nvPicPr>
        <p:blipFill>
          <a:blip r:embed="rId6">
            <a:lum bright="-10000"/>
          </a:blip>
          <a:srcRect/>
          <a:stretch>
            <a:fillRect/>
          </a:stretch>
        </p:blipFill>
        <p:spPr bwMode="auto">
          <a:xfrm>
            <a:off x="928688" y="3143250"/>
            <a:ext cx="2438400" cy="2389188"/>
          </a:xfrm>
          <a:prstGeom prst="rect">
            <a:avLst/>
          </a:prstGeom>
          <a:noFill/>
          <a:ln w="28575">
            <a:solidFill>
              <a:schemeClr val="bg1">
                <a:lumMod val="50000"/>
              </a:schemeClr>
            </a:solidFill>
            <a:miter lim="800000"/>
            <a:headEnd/>
            <a:tailEnd/>
          </a:ln>
        </p:spPr>
      </p:pic>
      <p:sp>
        <p:nvSpPr>
          <p:cNvPr id="29703" name="Rectangle 8"/>
          <p:cNvSpPr>
            <a:spLocks noChangeArrowheads="1"/>
          </p:cNvSpPr>
          <p:nvPr/>
        </p:nvSpPr>
        <p:spPr bwMode="auto">
          <a:xfrm>
            <a:off x="1428750" y="5500688"/>
            <a:ext cx="1085850" cy="338137"/>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Tranchée</a:t>
            </a:r>
            <a:endParaRPr lang="fr-FR" sz="16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18435" name="Picture 7" descr="C:\Users\Essai\Desktop\guerre 14-18\Image138.jpg"/>
          <p:cNvPicPr>
            <a:picLocks noChangeAspect="1" noChangeArrowheads="1"/>
          </p:cNvPicPr>
          <p:nvPr/>
        </p:nvPicPr>
        <p:blipFill>
          <a:blip r:embed="rId3">
            <a:lum bright="-10000"/>
          </a:blip>
          <a:srcRect/>
          <a:stretch>
            <a:fillRect/>
          </a:stretch>
        </p:blipFill>
        <p:spPr bwMode="auto">
          <a:xfrm>
            <a:off x="2286000" y="3429000"/>
            <a:ext cx="3584575" cy="2322513"/>
          </a:xfrm>
          <a:prstGeom prst="rect">
            <a:avLst/>
          </a:prstGeom>
          <a:noFill/>
          <a:ln w="28575">
            <a:solidFill>
              <a:schemeClr val="bg1">
                <a:lumMod val="50000"/>
              </a:schemeClr>
            </a:solidFill>
            <a:miter lim="800000"/>
            <a:headEnd/>
            <a:tailEnd/>
          </a:ln>
        </p:spPr>
      </p:pic>
      <p:pic>
        <p:nvPicPr>
          <p:cNvPr id="18436" name="Picture 9" descr="C:\Users\Essai\Desktop\guerre 14-18\Image140.jpg"/>
          <p:cNvPicPr>
            <a:picLocks noChangeAspect="1" noChangeArrowheads="1"/>
          </p:cNvPicPr>
          <p:nvPr/>
        </p:nvPicPr>
        <p:blipFill>
          <a:blip r:embed="rId4"/>
          <a:srcRect/>
          <a:stretch>
            <a:fillRect/>
          </a:stretch>
        </p:blipFill>
        <p:spPr bwMode="auto">
          <a:xfrm>
            <a:off x="5143500" y="500063"/>
            <a:ext cx="3373438" cy="2447925"/>
          </a:xfrm>
          <a:prstGeom prst="rect">
            <a:avLst/>
          </a:prstGeom>
          <a:noFill/>
          <a:ln w="28575">
            <a:solidFill>
              <a:schemeClr val="bg1">
                <a:lumMod val="50000"/>
              </a:schemeClr>
            </a:solidFill>
            <a:miter lim="800000"/>
            <a:headEnd/>
            <a:tailEnd/>
          </a:ln>
        </p:spPr>
      </p:pic>
      <p:pic>
        <p:nvPicPr>
          <p:cNvPr id="30724" name="Picture 10" descr="C:\Users\Essai\Desktop\guerre 14-18\Image141.jpg"/>
          <p:cNvPicPr>
            <a:picLocks noChangeAspect="1" noChangeArrowheads="1"/>
          </p:cNvPicPr>
          <p:nvPr/>
        </p:nvPicPr>
        <p:blipFill>
          <a:blip r:embed="rId5"/>
          <a:srcRect/>
          <a:stretch>
            <a:fillRect/>
          </a:stretch>
        </p:blipFill>
        <p:spPr bwMode="auto">
          <a:xfrm>
            <a:off x="6286500" y="3500438"/>
            <a:ext cx="1444625" cy="2146300"/>
          </a:xfrm>
          <a:prstGeom prst="rect">
            <a:avLst/>
          </a:prstGeom>
          <a:noFill/>
          <a:ln w="9525">
            <a:noFill/>
            <a:miter lim="800000"/>
            <a:headEnd/>
            <a:tailEnd/>
          </a:ln>
        </p:spPr>
      </p:pic>
      <p:pic>
        <p:nvPicPr>
          <p:cNvPr id="30725" name="Picture 12" descr="C:\Users\Essai\Desktop\guerre 14-18\Image249.jpg"/>
          <p:cNvPicPr>
            <a:picLocks noChangeAspect="1" noChangeArrowheads="1"/>
          </p:cNvPicPr>
          <p:nvPr/>
        </p:nvPicPr>
        <p:blipFill>
          <a:blip r:embed="rId6"/>
          <a:srcRect/>
          <a:stretch>
            <a:fillRect/>
          </a:stretch>
        </p:blipFill>
        <p:spPr bwMode="auto">
          <a:xfrm>
            <a:off x="500063" y="428625"/>
            <a:ext cx="4140200" cy="2589213"/>
          </a:xfrm>
          <a:prstGeom prst="rect">
            <a:avLst/>
          </a:prstGeom>
          <a:noFill/>
          <a:ln w="9525">
            <a:noFill/>
            <a:miter lim="800000"/>
            <a:headEnd/>
            <a:tailEnd/>
          </a:ln>
        </p:spPr>
      </p:pic>
      <p:sp>
        <p:nvSpPr>
          <p:cNvPr id="30726" name="Rectangle 6"/>
          <p:cNvSpPr>
            <a:spLocks noChangeArrowheads="1"/>
          </p:cNvSpPr>
          <p:nvPr/>
        </p:nvSpPr>
        <p:spPr bwMode="auto">
          <a:xfrm>
            <a:off x="642938" y="3000375"/>
            <a:ext cx="2990850" cy="338138"/>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Dans les Vosges, corvée d’eau</a:t>
            </a:r>
            <a:endParaRPr lang="fr-FR" sz="1600"/>
          </a:p>
        </p:txBody>
      </p:sp>
      <p:sp>
        <p:nvSpPr>
          <p:cNvPr id="30727" name="Rectangle 7"/>
          <p:cNvSpPr>
            <a:spLocks noChangeArrowheads="1"/>
          </p:cNvSpPr>
          <p:nvPr/>
        </p:nvSpPr>
        <p:spPr bwMode="auto">
          <a:xfrm>
            <a:off x="3000375" y="5857875"/>
            <a:ext cx="3665538" cy="338138"/>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Cuisine roulante prise aux Allemands</a:t>
            </a:r>
            <a:endParaRPr lang="fr-FR" sz="1600"/>
          </a:p>
        </p:txBody>
      </p:sp>
      <p:sp>
        <p:nvSpPr>
          <p:cNvPr id="9" name="Bulle ronde 8"/>
          <p:cNvSpPr/>
          <p:nvPr/>
        </p:nvSpPr>
        <p:spPr>
          <a:xfrm>
            <a:off x="7572375" y="3071813"/>
            <a:ext cx="1357313" cy="1285875"/>
          </a:xfrm>
          <a:prstGeom prst="wedgeEllipseCallout">
            <a:avLst>
              <a:gd name="adj1" fmla="val -69654"/>
              <a:gd name="adj2" fmla="val 63442"/>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t>Quel que soit l’endroit, tu es  toujours dans mes pensées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19459" name="Picture 2" descr="Q:\GUERRE~1\orsque les “poilus” prennent leur dernier repas avant la grande offensive, leur moral reste fort malgré la présence des cercueils qui ont été livrés dans les heures précédentes. Ils savent cependant que nombre d'entre eux ne reviendront pas..jpg"/>
          <p:cNvPicPr>
            <a:picLocks noChangeAspect="1" noChangeArrowheads="1"/>
          </p:cNvPicPr>
          <p:nvPr/>
        </p:nvPicPr>
        <p:blipFill>
          <a:blip r:embed="rId3"/>
          <a:srcRect/>
          <a:stretch>
            <a:fillRect/>
          </a:stretch>
        </p:blipFill>
        <p:spPr bwMode="auto">
          <a:xfrm>
            <a:off x="3071813" y="1857375"/>
            <a:ext cx="4511675" cy="3384550"/>
          </a:xfrm>
          <a:prstGeom prst="rect">
            <a:avLst/>
          </a:prstGeom>
          <a:noFill/>
          <a:ln w="28575">
            <a:solidFill>
              <a:schemeClr val="bg1">
                <a:lumMod val="50000"/>
              </a:schemeClr>
            </a:solidFill>
            <a:miter lim="800000"/>
            <a:headEnd/>
            <a:tailEnd/>
          </a:ln>
        </p:spPr>
      </p:pic>
      <p:sp>
        <p:nvSpPr>
          <p:cNvPr id="31747" name="Rectangle 4"/>
          <p:cNvSpPr>
            <a:spLocks noChangeArrowheads="1"/>
          </p:cNvSpPr>
          <p:nvPr/>
        </p:nvSpPr>
        <p:spPr bwMode="auto">
          <a:xfrm>
            <a:off x="2786063" y="500063"/>
            <a:ext cx="5929312" cy="1323975"/>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Lorsque les “poilus” prennent leur dernier repas avant la grande offensive, leur moral reste fort malgré la présence des cercueils qui ont été livrés dans les heures précédentes. Ils savent cependant que nombre d'entre eux ne reviendront pas.</a:t>
            </a:r>
          </a:p>
        </p:txBody>
      </p:sp>
      <p:pic>
        <p:nvPicPr>
          <p:cNvPr id="31748" name="Picture 8" descr="Q:\guerre 14-18\e690107208823e5d3f35c65b6b7a363a.jpg"/>
          <p:cNvPicPr>
            <a:picLocks noChangeAspect="1" noChangeArrowheads="1"/>
          </p:cNvPicPr>
          <p:nvPr/>
        </p:nvPicPr>
        <p:blipFill>
          <a:blip r:embed="rId4">
            <a:lum contrast="20000"/>
          </a:blip>
          <a:srcRect/>
          <a:stretch>
            <a:fillRect/>
          </a:stretch>
        </p:blipFill>
        <p:spPr bwMode="auto">
          <a:xfrm>
            <a:off x="500063" y="285750"/>
            <a:ext cx="1998662" cy="2735263"/>
          </a:xfrm>
          <a:prstGeom prst="rect">
            <a:avLst/>
          </a:prstGeom>
          <a:noFill/>
          <a:ln w="9525">
            <a:noFill/>
            <a:miter lim="800000"/>
            <a:headEnd/>
            <a:tailEnd/>
          </a:ln>
        </p:spPr>
      </p:pic>
      <p:sp>
        <p:nvSpPr>
          <p:cNvPr id="6" name="Bulle ronde 5"/>
          <p:cNvSpPr/>
          <p:nvPr/>
        </p:nvSpPr>
        <p:spPr>
          <a:xfrm>
            <a:off x="571500" y="2643188"/>
            <a:ext cx="2214563" cy="1214437"/>
          </a:xfrm>
          <a:prstGeom prst="wedgeEllipseCallout">
            <a:avLst>
              <a:gd name="adj1" fmla="val -12681"/>
              <a:gd name="adj2" fmla="val -91360"/>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latin typeface="Comic Sans MS" pitchFamily="66" charset="0"/>
              </a:rPr>
              <a:t>Ecrire, raconter vite, très vite, car nous ignorons tous si cela sera notre dernière lettre…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0483" name="Picture 9" descr="C:\Users\Essai\Desktop\guerre 14-18\Image143.jpg"/>
          <p:cNvPicPr>
            <a:picLocks noChangeAspect="1" noChangeArrowheads="1"/>
          </p:cNvPicPr>
          <p:nvPr/>
        </p:nvPicPr>
        <p:blipFill>
          <a:blip r:embed="rId3"/>
          <a:srcRect/>
          <a:stretch>
            <a:fillRect/>
          </a:stretch>
        </p:blipFill>
        <p:spPr bwMode="auto">
          <a:xfrm>
            <a:off x="5000625" y="2857500"/>
            <a:ext cx="3419475" cy="2730500"/>
          </a:xfrm>
          <a:prstGeom prst="rect">
            <a:avLst/>
          </a:prstGeom>
          <a:noFill/>
          <a:ln w="28575">
            <a:solidFill>
              <a:schemeClr val="bg1">
                <a:lumMod val="50000"/>
              </a:schemeClr>
            </a:solidFill>
            <a:miter lim="800000"/>
            <a:headEnd/>
            <a:tailEnd/>
          </a:ln>
        </p:spPr>
      </p:pic>
      <p:sp>
        <p:nvSpPr>
          <p:cNvPr id="32771" name="Rectangle 4"/>
          <p:cNvSpPr>
            <a:spLocks noChangeArrowheads="1"/>
          </p:cNvSpPr>
          <p:nvPr/>
        </p:nvSpPr>
        <p:spPr bwMode="auto">
          <a:xfrm>
            <a:off x="5500688" y="5143500"/>
            <a:ext cx="2565400" cy="369888"/>
          </a:xfrm>
          <a:prstGeom prst="rect">
            <a:avLst/>
          </a:prstGeom>
          <a:noFill/>
          <a:ln w="9525">
            <a:noFill/>
            <a:miter lim="800000"/>
            <a:headEnd/>
            <a:tailEnd/>
          </a:ln>
        </p:spPr>
        <p:txBody>
          <a:bodyPr wrap="none">
            <a:spAutoFit/>
          </a:bodyPr>
          <a:lstStyle/>
          <a:p>
            <a:r>
              <a:rPr lang="fr-FR">
                <a:solidFill>
                  <a:schemeClr val="bg1"/>
                </a:solidFill>
                <a:latin typeface="Comic Sans MS" pitchFamily="66" charset="0"/>
              </a:rPr>
              <a:t>Evacuation d’un blessé</a:t>
            </a:r>
            <a:endParaRPr lang="fr-FR"/>
          </a:p>
        </p:txBody>
      </p:sp>
      <p:pic>
        <p:nvPicPr>
          <p:cNvPr id="32772" name="Picture 8" descr="C:\Users\Essai\Desktop\guerre 14-18\Image142.jpg"/>
          <p:cNvPicPr>
            <a:picLocks noChangeAspect="1" noChangeArrowheads="1"/>
          </p:cNvPicPr>
          <p:nvPr/>
        </p:nvPicPr>
        <p:blipFill>
          <a:blip r:embed="rId4"/>
          <a:srcRect/>
          <a:stretch>
            <a:fillRect/>
          </a:stretch>
        </p:blipFill>
        <p:spPr bwMode="auto">
          <a:xfrm>
            <a:off x="214313" y="142875"/>
            <a:ext cx="1692275" cy="2373313"/>
          </a:xfrm>
          <a:prstGeom prst="rect">
            <a:avLst/>
          </a:prstGeom>
          <a:noFill/>
          <a:ln w="9525">
            <a:noFill/>
            <a:miter lim="800000"/>
            <a:headEnd/>
            <a:tailEnd/>
          </a:ln>
        </p:spPr>
      </p:pic>
      <p:pic>
        <p:nvPicPr>
          <p:cNvPr id="32773" name="Picture 10" descr="Q:\guerre 14-18\hopital-433498.jpg"/>
          <p:cNvPicPr>
            <a:picLocks noChangeAspect="1" noChangeArrowheads="1"/>
          </p:cNvPicPr>
          <p:nvPr/>
        </p:nvPicPr>
        <p:blipFill>
          <a:blip r:embed="rId5"/>
          <a:srcRect/>
          <a:stretch>
            <a:fillRect/>
          </a:stretch>
        </p:blipFill>
        <p:spPr bwMode="auto">
          <a:xfrm>
            <a:off x="357188" y="2714625"/>
            <a:ext cx="1654175" cy="720725"/>
          </a:xfrm>
          <a:prstGeom prst="rect">
            <a:avLst/>
          </a:prstGeom>
          <a:noFill/>
          <a:ln w="9525">
            <a:noFill/>
            <a:miter lim="800000"/>
            <a:headEnd/>
            <a:tailEnd/>
          </a:ln>
        </p:spPr>
      </p:pic>
      <p:pic>
        <p:nvPicPr>
          <p:cNvPr id="20487" name="Picture 11" descr="Q:\guerre 14-18\infirmerie.jpg"/>
          <p:cNvPicPr>
            <a:picLocks noChangeAspect="1" noChangeArrowheads="1"/>
          </p:cNvPicPr>
          <p:nvPr/>
        </p:nvPicPr>
        <p:blipFill>
          <a:blip r:embed="rId6">
            <a:lum bright="10000"/>
          </a:blip>
          <a:srcRect/>
          <a:stretch>
            <a:fillRect/>
          </a:stretch>
        </p:blipFill>
        <p:spPr bwMode="auto">
          <a:xfrm>
            <a:off x="2071688" y="857250"/>
            <a:ext cx="2519362" cy="2376488"/>
          </a:xfrm>
          <a:prstGeom prst="rect">
            <a:avLst/>
          </a:prstGeom>
          <a:noFill/>
          <a:ln w="28575">
            <a:solidFill>
              <a:schemeClr val="bg1">
                <a:lumMod val="50000"/>
              </a:schemeClr>
            </a:solidFill>
            <a:miter lim="800000"/>
            <a:headEnd/>
            <a:tailEnd/>
          </a:ln>
        </p:spPr>
      </p:pic>
      <p:sp>
        <p:nvSpPr>
          <p:cNvPr id="32775" name="Rectangle 11"/>
          <p:cNvSpPr>
            <a:spLocks noChangeArrowheads="1"/>
          </p:cNvSpPr>
          <p:nvPr/>
        </p:nvSpPr>
        <p:spPr bwMode="auto">
          <a:xfrm>
            <a:off x="2571750" y="500063"/>
            <a:ext cx="1076325"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Infirmerie</a:t>
            </a:r>
            <a:endParaRPr lang="fr-FR" sz="1400"/>
          </a:p>
        </p:txBody>
      </p:sp>
      <p:pic>
        <p:nvPicPr>
          <p:cNvPr id="20489" name="Picture 10" descr="Q:\guerre 14-18\Les brancardiers en 14-18 étaient essentiellement des dispensés du service en temps de paix  Séminaristes, prêtres ou instituteurs,.jpg"/>
          <p:cNvPicPr>
            <a:picLocks noChangeAspect="1" noChangeArrowheads="1"/>
          </p:cNvPicPr>
          <p:nvPr/>
        </p:nvPicPr>
        <p:blipFill>
          <a:blip r:embed="rId7"/>
          <a:srcRect/>
          <a:stretch>
            <a:fillRect/>
          </a:stretch>
        </p:blipFill>
        <p:spPr bwMode="auto">
          <a:xfrm>
            <a:off x="6143625" y="285750"/>
            <a:ext cx="2405063" cy="2303463"/>
          </a:xfrm>
          <a:prstGeom prst="rect">
            <a:avLst/>
          </a:prstGeom>
          <a:noFill/>
          <a:ln w="28575">
            <a:solidFill>
              <a:schemeClr val="bg1">
                <a:lumMod val="50000"/>
              </a:schemeClr>
            </a:solidFill>
            <a:miter lim="800000"/>
            <a:headEnd/>
            <a:tailEnd/>
          </a:ln>
        </p:spPr>
      </p:pic>
      <p:sp>
        <p:nvSpPr>
          <p:cNvPr id="32777" name="Rectangle 11"/>
          <p:cNvSpPr>
            <a:spLocks noChangeArrowheads="1"/>
          </p:cNvSpPr>
          <p:nvPr/>
        </p:nvSpPr>
        <p:spPr bwMode="auto">
          <a:xfrm>
            <a:off x="4714875" y="428625"/>
            <a:ext cx="1357313" cy="1938338"/>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Les brancardiers en 14-18 étaient essentiellement des dispensés du service en temps de paix  Séminaristes, prêtres ou instituteurs…</a:t>
            </a:r>
          </a:p>
        </p:txBody>
      </p:sp>
      <p:pic>
        <p:nvPicPr>
          <p:cNvPr id="20491" name="Picture 13" descr="C:\Users\Essai\Desktop\guerre 14-18\Poste inf.jpg"/>
          <p:cNvPicPr>
            <a:picLocks noChangeAspect="1" noChangeArrowheads="1"/>
          </p:cNvPicPr>
          <p:nvPr/>
        </p:nvPicPr>
        <p:blipFill>
          <a:blip r:embed="rId8"/>
          <a:srcRect/>
          <a:stretch>
            <a:fillRect/>
          </a:stretch>
        </p:blipFill>
        <p:spPr bwMode="auto">
          <a:xfrm>
            <a:off x="1000125" y="3571875"/>
            <a:ext cx="3416300" cy="2289175"/>
          </a:xfrm>
          <a:prstGeom prst="rect">
            <a:avLst/>
          </a:prstGeom>
          <a:noFill/>
          <a:ln w="28575">
            <a:solidFill>
              <a:schemeClr val="accent6">
                <a:lumMod val="50000"/>
              </a:schemeClr>
            </a:solid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23562" name="Picture 10" descr="Q:\guerre 14-18\poilu 22.jpg"/>
          <p:cNvPicPr>
            <a:picLocks noChangeAspect="1" noChangeArrowheads="1"/>
          </p:cNvPicPr>
          <p:nvPr/>
        </p:nvPicPr>
        <p:blipFill>
          <a:blip r:embed="rId3"/>
          <a:srcRect/>
          <a:stretch>
            <a:fillRect/>
          </a:stretch>
        </p:blipFill>
        <p:spPr bwMode="auto">
          <a:xfrm>
            <a:off x="3929058" y="285728"/>
            <a:ext cx="1944000" cy="2799225"/>
          </a:xfrm>
          <a:prstGeom prst="ellipse">
            <a:avLst/>
          </a:prstGeom>
          <a:noFill/>
        </p:spPr>
      </p:pic>
      <p:pic>
        <p:nvPicPr>
          <p:cNvPr id="21508" name="Picture 11" descr="C:\Users\Essai\Desktop\guerre 14-18\Image144.jpg"/>
          <p:cNvPicPr>
            <a:picLocks noChangeAspect="1" noChangeArrowheads="1"/>
          </p:cNvPicPr>
          <p:nvPr/>
        </p:nvPicPr>
        <p:blipFill>
          <a:blip r:embed="rId4">
            <a:lum bright="10000" contrast="10000"/>
          </a:blip>
          <a:srcRect/>
          <a:stretch>
            <a:fillRect/>
          </a:stretch>
        </p:blipFill>
        <p:spPr bwMode="auto">
          <a:xfrm>
            <a:off x="500063" y="500063"/>
            <a:ext cx="1985962" cy="1619250"/>
          </a:xfrm>
          <a:prstGeom prst="rect">
            <a:avLst/>
          </a:prstGeom>
          <a:noFill/>
          <a:ln w="28575">
            <a:solidFill>
              <a:schemeClr val="bg1">
                <a:lumMod val="50000"/>
              </a:schemeClr>
            </a:solidFill>
            <a:miter lim="800000"/>
            <a:headEnd/>
            <a:tailEnd/>
          </a:ln>
        </p:spPr>
      </p:pic>
      <p:pic>
        <p:nvPicPr>
          <p:cNvPr id="21509" name="Picture 12" descr="C:\Users\Essai\Desktop\guerre 14-18\Image146.jpg"/>
          <p:cNvPicPr>
            <a:picLocks noChangeAspect="1" noChangeArrowheads="1"/>
          </p:cNvPicPr>
          <p:nvPr/>
        </p:nvPicPr>
        <p:blipFill>
          <a:blip r:embed="rId5"/>
          <a:srcRect/>
          <a:stretch>
            <a:fillRect/>
          </a:stretch>
        </p:blipFill>
        <p:spPr bwMode="auto">
          <a:xfrm>
            <a:off x="3786188" y="3143250"/>
            <a:ext cx="1957387" cy="2603500"/>
          </a:xfrm>
          <a:prstGeom prst="rect">
            <a:avLst/>
          </a:prstGeom>
          <a:noFill/>
          <a:ln w="28575">
            <a:solidFill>
              <a:schemeClr val="bg1">
                <a:lumMod val="50000"/>
              </a:schemeClr>
            </a:solidFill>
            <a:miter lim="800000"/>
            <a:headEnd/>
            <a:tailEnd/>
          </a:ln>
        </p:spPr>
      </p:pic>
      <p:pic>
        <p:nvPicPr>
          <p:cNvPr id="23565" name="Picture 13" descr="C:\Users\Essai\Desktop\guerre 14-18\Image147.jpg"/>
          <p:cNvPicPr>
            <a:picLocks noChangeAspect="1" noChangeArrowheads="1"/>
          </p:cNvPicPr>
          <p:nvPr/>
        </p:nvPicPr>
        <p:blipFill>
          <a:blip r:embed="rId6">
            <a:grayscl/>
            <a:lum bright="-10000"/>
          </a:blip>
          <a:srcRect l="4555" t="2351" r="4352" b="3604"/>
          <a:stretch>
            <a:fillRect/>
          </a:stretch>
        </p:blipFill>
        <p:spPr bwMode="auto">
          <a:xfrm>
            <a:off x="785786" y="2643182"/>
            <a:ext cx="2628000" cy="2628000"/>
          </a:xfrm>
          <a:prstGeom prst="ellipse">
            <a:avLst/>
          </a:prstGeom>
          <a:noFill/>
        </p:spPr>
      </p:pic>
      <p:pic>
        <p:nvPicPr>
          <p:cNvPr id="21511" name="Picture 14" descr="C:\Users\Essai\Desktop\guerre 14-18\Image148.jpg"/>
          <p:cNvPicPr>
            <a:picLocks noChangeAspect="1" noChangeArrowheads="1"/>
          </p:cNvPicPr>
          <p:nvPr/>
        </p:nvPicPr>
        <p:blipFill>
          <a:blip r:embed="rId7"/>
          <a:srcRect/>
          <a:stretch>
            <a:fillRect/>
          </a:stretch>
        </p:blipFill>
        <p:spPr bwMode="auto">
          <a:xfrm>
            <a:off x="6286500" y="357188"/>
            <a:ext cx="2052638" cy="2519362"/>
          </a:xfrm>
          <a:prstGeom prst="rect">
            <a:avLst/>
          </a:prstGeom>
          <a:noFill/>
          <a:ln w="28575">
            <a:solidFill>
              <a:schemeClr val="bg1">
                <a:lumMod val="50000"/>
              </a:schemeClr>
            </a:solidFill>
            <a:miter lim="800000"/>
            <a:headEnd/>
            <a:tailEnd/>
          </a:ln>
        </p:spPr>
      </p:pic>
      <p:pic>
        <p:nvPicPr>
          <p:cNvPr id="33799" name="Picture 15" descr="C:\Users\Essai\Desktop\guerre 14-18\Image150.jpg"/>
          <p:cNvPicPr>
            <a:picLocks noChangeAspect="1" noChangeArrowheads="1"/>
          </p:cNvPicPr>
          <p:nvPr/>
        </p:nvPicPr>
        <p:blipFill>
          <a:blip r:embed="rId8"/>
          <a:srcRect/>
          <a:stretch>
            <a:fillRect/>
          </a:stretch>
        </p:blipFill>
        <p:spPr bwMode="auto">
          <a:xfrm>
            <a:off x="7215188" y="3357563"/>
            <a:ext cx="1670050" cy="2482850"/>
          </a:xfrm>
          <a:prstGeom prst="rect">
            <a:avLst/>
          </a:prstGeom>
          <a:noFill/>
          <a:ln w="9525">
            <a:noFill/>
            <a:miter lim="800000"/>
            <a:headEnd/>
            <a:tailEnd/>
          </a:ln>
        </p:spPr>
      </p:pic>
      <p:sp>
        <p:nvSpPr>
          <p:cNvPr id="9" name="Bulle ronde 8"/>
          <p:cNvSpPr/>
          <p:nvPr/>
        </p:nvSpPr>
        <p:spPr>
          <a:xfrm>
            <a:off x="2214563" y="285750"/>
            <a:ext cx="1643062" cy="2214563"/>
          </a:xfrm>
          <a:prstGeom prst="wedgeEllipseCallout">
            <a:avLst>
              <a:gd name="adj1" fmla="val -83772"/>
              <a:gd name="adj2" fmla="val -3336"/>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t>Dans le regard de chaque soldat, se lit, la peur , mais aussi l’espoir, L’espoir que cette guerre prenne fin et que la mort s’éloigne…</a:t>
            </a:r>
          </a:p>
        </p:txBody>
      </p:sp>
      <p:sp>
        <p:nvSpPr>
          <p:cNvPr id="10" name="Bulle ronde 9"/>
          <p:cNvSpPr/>
          <p:nvPr/>
        </p:nvSpPr>
        <p:spPr>
          <a:xfrm>
            <a:off x="5715000" y="3500438"/>
            <a:ext cx="1714500" cy="1500187"/>
          </a:xfrm>
          <a:prstGeom prst="wedgeEllipseCallout">
            <a:avLst>
              <a:gd name="adj1" fmla="val 81704"/>
              <a:gd name="adj2" fmla="val 13873"/>
            </a:avLst>
          </a:prstGeom>
        </p:spPr>
        <p:style>
          <a:lnRef idx="1">
            <a:schemeClr val="dk1"/>
          </a:lnRef>
          <a:fillRef idx="2">
            <a:schemeClr val="dk1"/>
          </a:fillRef>
          <a:effectRef idx="1">
            <a:schemeClr val="dk1"/>
          </a:effectRef>
          <a:fontRef idx="minor">
            <a:schemeClr val="dk1"/>
          </a:fontRef>
        </p:style>
        <p:txBody>
          <a:bodyPr anchor="ctr"/>
          <a:lstStyle/>
          <a:p>
            <a:pPr algn="ctr">
              <a:defRPr/>
            </a:pPr>
            <a:r>
              <a:rPr lang="fr-FR" sz="1200" dirty="0"/>
              <a:t>Moi je possède, dans mon cœur, l’amour et l’espoir de te revoir vivant…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2531" name="Picture 9" descr="C:\Users\Essai\Desktop\guerre 14-18\Image13.jpg"/>
          <p:cNvPicPr>
            <a:picLocks noChangeAspect="1" noChangeArrowheads="1"/>
          </p:cNvPicPr>
          <p:nvPr/>
        </p:nvPicPr>
        <p:blipFill>
          <a:blip r:embed="rId3">
            <a:grayscl/>
          </a:blip>
          <a:srcRect/>
          <a:stretch>
            <a:fillRect/>
          </a:stretch>
        </p:blipFill>
        <p:spPr bwMode="auto">
          <a:xfrm>
            <a:off x="2714625" y="1643063"/>
            <a:ext cx="2555875" cy="2255837"/>
          </a:xfrm>
          <a:prstGeom prst="rect">
            <a:avLst/>
          </a:prstGeom>
          <a:noFill/>
          <a:ln w="28575">
            <a:solidFill>
              <a:schemeClr val="bg1">
                <a:lumMod val="50000"/>
              </a:schemeClr>
            </a:solidFill>
            <a:miter lim="800000"/>
            <a:headEnd/>
            <a:tailEnd/>
          </a:ln>
        </p:spPr>
      </p:pic>
      <p:pic>
        <p:nvPicPr>
          <p:cNvPr id="22532" name="Picture 8" descr="C:\Users\Essai\Desktop\guerre 14-18\Image133.jpg"/>
          <p:cNvPicPr>
            <a:picLocks noChangeAspect="1" noChangeArrowheads="1"/>
          </p:cNvPicPr>
          <p:nvPr/>
        </p:nvPicPr>
        <p:blipFill>
          <a:blip r:embed="rId4"/>
          <a:srcRect/>
          <a:stretch>
            <a:fillRect/>
          </a:stretch>
        </p:blipFill>
        <p:spPr bwMode="auto">
          <a:xfrm>
            <a:off x="428625" y="357188"/>
            <a:ext cx="1657350" cy="2286000"/>
          </a:xfrm>
          <a:prstGeom prst="rect">
            <a:avLst/>
          </a:prstGeom>
          <a:noFill/>
          <a:ln w="28575">
            <a:solidFill>
              <a:schemeClr val="bg1">
                <a:lumMod val="50000"/>
              </a:schemeClr>
            </a:solidFill>
            <a:miter lim="800000"/>
            <a:headEnd/>
            <a:tailEnd/>
          </a:ln>
        </p:spPr>
      </p:pic>
      <p:pic>
        <p:nvPicPr>
          <p:cNvPr id="22533" name="Picture 10" descr="C:\Users\Essai\Desktop\guerre 14-18\Image135.jpg"/>
          <p:cNvPicPr>
            <a:picLocks noChangeAspect="1" noChangeArrowheads="1"/>
          </p:cNvPicPr>
          <p:nvPr/>
        </p:nvPicPr>
        <p:blipFill>
          <a:blip r:embed="rId5"/>
          <a:srcRect/>
          <a:stretch>
            <a:fillRect/>
          </a:stretch>
        </p:blipFill>
        <p:spPr bwMode="auto">
          <a:xfrm>
            <a:off x="5500688" y="357188"/>
            <a:ext cx="3071812" cy="2408237"/>
          </a:xfrm>
          <a:prstGeom prst="rect">
            <a:avLst/>
          </a:prstGeom>
          <a:noFill/>
          <a:ln w="28575">
            <a:solidFill>
              <a:schemeClr val="bg1">
                <a:lumMod val="50000"/>
              </a:schemeClr>
            </a:solidFill>
            <a:miter lim="800000"/>
            <a:headEnd/>
            <a:tailEnd/>
          </a:ln>
        </p:spPr>
      </p:pic>
      <p:pic>
        <p:nvPicPr>
          <p:cNvPr id="22534" name="Picture 11" descr="C:\Users\Essai\Desktop\guerre 14-18\Image136.jpg"/>
          <p:cNvPicPr>
            <a:picLocks noChangeAspect="1" noChangeArrowheads="1"/>
          </p:cNvPicPr>
          <p:nvPr/>
        </p:nvPicPr>
        <p:blipFill>
          <a:blip r:embed="rId6"/>
          <a:srcRect/>
          <a:stretch>
            <a:fillRect/>
          </a:stretch>
        </p:blipFill>
        <p:spPr bwMode="auto">
          <a:xfrm>
            <a:off x="928688" y="4000500"/>
            <a:ext cx="2706687" cy="1957388"/>
          </a:xfrm>
          <a:prstGeom prst="rect">
            <a:avLst/>
          </a:prstGeom>
          <a:noFill/>
          <a:ln w="28575">
            <a:solidFill>
              <a:schemeClr val="bg1">
                <a:lumMod val="50000"/>
              </a:schemeClr>
            </a:solidFill>
            <a:miter lim="800000"/>
            <a:headEnd/>
            <a:tailEnd/>
          </a:ln>
        </p:spPr>
      </p:pic>
      <p:pic>
        <p:nvPicPr>
          <p:cNvPr id="22535" name="Picture 12" descr="C:\Users\Essai\Desktop\guerre 14-18\Image137.jpg"/>
          <p:cNvPicPr>
            <a:picLocks noChangeAspect="1" noChangeArrowheads="1"/>
          </p:cNvPicPr>
          <p:nvPr/>
        </p:nvPicPr>
        <p:blipFill>
          <a:blip r:embed="rId7"/>
          <a:srcRect/>
          <a:stretch>
            <a:fillRect/>
          </a:stretch>
        </p:blipFill>
        <p:spPr bwMode="auto">
          <a:xfrm>
            <a:off x="5786438" y="3143250"/>
            <a:ext cx="2571750" cy="2566988"/>
          </a:xfrm>
          <a:prstGeom prst="rect">
            <a:avLst/>
          </a:prstGeom>
          <a:noFill/>
          <a:ln w="28575">
            <a:solidFill>
              <a:schemeClr val="bg1">
                <a:lumMod val="50000"/>
              </a:schemeClr>
            </a:solidFill>
            <a:miter lim="800000"/>
            <a:headEnd/>
            <a:tailEnd/>
          </a:ln>
        </p:spPr>
      </p:pic>
      <p:sp>
        <p:nvSpPr>
          <p:cNvPr id="8" name="Bulle ronde 7"/>
          <p:cNvSpPr/>
          <p:nvPr/>
        </p:nvSpPr>
        <p:spPr>
          <a:xfrm>
            <a:off x="2071688" y="142875"/>
            <a:ext cx="2428875" cy="1571625"/>
          </a:xfrm>
          <a:prstGeom prst="wedgeEllipseCallout">
            <a:avLst>
              <a:gd name="adj1" fmla="val -77975"/>
              <a:gd name="adj2" fmla="val 44287"/>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t>Les repas sont toujours pris sur le pouce, la plus part du temps debout et souvent en compagnie… de rongeurs..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2" descr="E:\Images fractales\c_90UgG5BsAFYsHXVlQ-OuaV1Ps.jpg"/>
          <p:cNvPicPr>
            <a:picLocks noChangeAspect="1" noChangeArrowheads="1"/>
          </p:cNvPicPr>
          <p:nvPr/>
        </p:nvPicPr>
        <p:blipFill>
          <a:blip r:embed="rId3"/>
          <a:srcRect r="-2"/>
          <a:stretch>
            <a:fillRect/>
          </a:stretch>
        </p:blipFill>
        <p:spPr bwMode="auto">
          <a:xfrm>
            <a:off x="0" y="1588"/>
            <a:ext cx="9144000" cy="6856412"/>
          </a:xfrm>
          <a:prstGeom prst="rect">
            <a:avLst/>
          </a:prstGeom>
          <a:noFill/>
          <a:ln w="9525">
            <a:noFill/>
            <a:miter lim="800000"/>
            <a:headEnd/>
            <a:tailEnd/>
          </a:ln>
        </p:spPr>
      </p:pic>
      <p:sp>
        <p:nvSpPr>
          <p:cNvPr id="35842" name="Rectangle 3"/>
          <p:cNvSpPr>
            <a:spLocks noChangeArrowheads="1"/>
          </p:cNvSpPr>
          <p:nvPr/>
        </p:nvSpPr>
        <p:spPr bwMode="auto">
          <a:xfrm>
            <a:off x="1428750" y="3643313"/>
            <a:ext cx="3571875" cy="954087"/>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…Dans la promiscuité des froides tranchées ou pullulent les rongeurs, les petits ratiers deviennent vite indispensables aux poilus</a:t>
            </a:r>
          </a:p>
        </p:txBody>
      </p:sp>
      <p:pic>
        <p:nvPicPr>
          <p:cNvPr id="23556" name="Picture 3" descr="Q:\guerre 14-18\14_18.jpg"/>
          <p:cNvPicPr>
            <a:picLocks noChangeAspect="1" noChangeArrowheads="1"/>
          </p:cNvPicPr>
          <p:nvPr/>
        </p:nvPicPr>
        <p:blipFill>
          <a:blip r:embed="rId4">
            <a:lum contrast="-10000"/>
          </a:blip>
          <a:srcRect/>
          <a:stretch>
            <a:fillRect/>
          </a:stretch>
        </p:blipFill>
        <p:spPr bwMode="auto">
          <a:xfrm>
            <a:off x="357188" y="785813"/>
            <a:ext cx="4572000" cy="2568575"/>
          </a:xfrm>
          <a:prstGeom prst="rect">
            <a:avLst/>
          </a:prstGeom>
          <a:noFill/>
          <a:ln w="28575">
            <a:solidFill>
              <a:schemeClr val="bg1">
                <a:lumMod val="50000"/>
              </a:schemeClr>
            </a:solidFill>
            <a:miter lim="800000"/>
            <a:headEnd/>
            <a:tailEnd/>
          </a:ln>
        </p:spPr>
      </p:pic>
      <p:pic>
        <p:nvPicPr>
          <p:cNvPr id="23557" name="Picture 7" descr="C:\Users\Essai\Desktop\guerre 14-18\rats.jpg"/>
          <p:cNvPicPr>
            <a:picLocks noChangeAspect="1" noChangeArrowheads="1"/>
          </p:cNvPicPr>
          <p:nvPr/>
        </p:nvPicPr>
        <p:blipFill>
          <a:blip r:embed="rId5"/>
          <a:srcRect/>
          <a:stretch>
            <a:fillRect/>
          </a:stretch>
        </p:blipFill>
        <p:spPr bwMode="auto">
          <a:xfrm>
            <a:off x="5214938" y="2286000"/>
            <a:ext cx="3168650" cy="3189288"/>
          </a:xfrm>
          <a:prstGeom prst="rect">
            <a:avLst/>
          </a:prstGeom>
          <a:noFill/>
          <a:ln w="38100">
            <a:solidFill>
              <a:schemeClr val="bg1">
                <a:lumMod val="50000"/>
              </a:schemeClr>
            </a:solidFill>
            <a:miter lim="800000"/>
            <a:headEnd/>
            <a:tailEnd/>
          </a:ln>
        </p:spPr>
      </p:pic>
      <p:pic>
        <p:nvPicPr>
          <p:cNvPr id="35845" name="Picture 7" descr="C:\Users\Essai\Desktop\guerre 14-18\ratier.jpg"/>
          <p:cNvPicPr>
            <a:picLocks noChangeAspect="1" noChangeArrowheads="1"/>
          </p:cNvPicPr>
          <p:nvPr/>
        </p:nvPicPr>
        <p:blipFill>
          <a:blip r:embed="rId6"/>
          <a:srcRect/>
          <a:stretch>
            <a:fillRect/>
          </a:stretch>
        </p:blipFill>
        <p:spPr bwMode="auto">
          <a:xfrm>
            <a:off x="5500688" y="285750"/>
            <a:ext cx="2730500" cy="17986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37890" name="Titre 1"/>
          <p:cNvSpPr>
            <a:spLocks noGrp="1"/>
          </p:cNvSpPr>
          <p:nvPr>
            <p:ph type="title"/>
          </p:nvPr>
        </p:nvSpPr>
        <p:spPr>
          <a:xfrm>
            <a:off x="714375" y="428625"/>
            <a:ext cx="8229600" cy="1143000"/>
          </a:xfrm>
        </p:spPr>
        <p:txBody>
          <a:bodyPr/>
          <a:lstStyle/>
          <a:p>
            <a:pPr eaLnBrk="1" hangingPunct="1"/>
            <a:r>
              <a:rPr lang="fr-FR" sz="1600" smtClean="0">
                <a:solidFill>
                  <a:schemeClr val="bg1"/>
                </a:solidFill>
                <a:latin typeface="Comic Sans MS" pitchFamily="66" charset="0"/>
              </a:rPr>
              <a:t>Les gaz,  </a:t>
            </a:r>
            <a:br>
              <a:rPr lang="fr-FR" sz="1600" smtClean="0">
                <a:solidFill>
                  <a:schemeClr val="bg1"/>
                </a:solidFill>
                <a:latin typeface="Comic Sans MS" pitchFamily="66" charset="0"/>
              </a:rPr>
            </a:br>
            <a:r>
              <a:rPr lang="fr-FR" sz="1600" smtClean="0">
                <a:solidFill>
                  <a:schemeClr val="bg1"/>
                </a:solidFill>
                <a:latin typeface="Comic Sans MS" pitchFamily="66" charset="0"/>
              </a:rPr>
              <a:t>arme redoutable…</a:t>
            </a:r>
          </a:p>
        </p:txBody>
      </p:sp>
      <p:pic>
        <p:nvPicPr>
          <p:cNvPr id="24580" name="Picture 5" descr="E:\guerre 14-18\w2vi358q.jpg"/>
          <p:cNvPicPr>
            <a:picLocks noChangeAspect="1" noChangeArrowheads="1"/>
          </p:cNvPicPr>
          <p:nvPr/>
        </p:nvPicPr>
        <p:blipFill>
          <a:blip r:embed="rId3">
            <a:lum contrast="20000"/>
            <a:grayscl/>
          </a:blip>
          <a:srcRect l="2344" r="1563" b="2072"/>
          <a:stretch>
            <a:fillRect/>
          </a:stretch>
        </p:blipFill>
        <p:spPr bwMode="auto">
          <a:xfrm>
            <a:off x="5929313" y="142875"/>
            <a:ext cx="2808287" cy="4314825"/>
          </a:xfrm>
          <a:prstGeom prst="rect">
            <a:avLst/>
          </a:prstGeom>
          <a:noFill/>
          <a:ln w="28575">
            <a:solidFill>
              <a:schemeClr val="accent6">
                <a:lumMod val="50000"/>
              </a:schemeClr>
            </a:solidFill>
            <a:miter lim="800000"/>
            <a:headEnd/>
            <a:tailEnd/>
          </a:ln>
        </p:spPr>
      </p:pic>
      <p:sp>
        <p:nvSpPr>
          <p:cNvPr id="37892" name="Rectangle 7"/>
          <p:cNvSpPr>
            <a:spLocks noChangeArrowheads="1"/>
          </p:cNvSpPr>
          <p:nvPr/>
        </p:nvSpPr>
        <p:spPr bwMode="auto">
          <a:xfrm>
            <a:off x="714375" y="4572000"/>
            <a:ext cx="8072438" cy="1846263"/>
          </a:xfrm>
          <a:prstGeom prst="rect">
            <a:avLst/>
          </a:prstGeom>
          <a:noFill/>
          <a:ln w="9525">
            <a:noFill/>
            <a:miter lim="800000"/>
            <a:headEnd/>
            <a:tailEnd/>
          </a:ln>
        </p:spPr>
        <p:txBody>
          <a:bodyPr>
            <a:spAutoFit/>
          </a:bodyPr>
          <a:lstStyle/>
          <a:p>
            <a:r>
              <a:rPr lang="fr-FR" sz="1400" b="1">
                <a:solidFill>
                  <a:schemeClr val="bg1"/>
                </a:solidFill>
                <a:latin typeface="Comic Sans MS" pitchFamily="66" charset="0"/>
              </a:rPr>
              <a:t>L</a:t>
            </a:r>
            <a:r>
              <a:rPr lang="fr-FR" sz="1400">
                <a:solidFill>
                  <a:schemeClr val="bg1"/>
                </a:solidFill>
                <a:latin typeface="Comic Sans MS" pitchFamily="66" charset="0"/>
              </a:rPr>
              <a:t>es combats sont violents de tranchées en tranchées. Les Allemands commencent à employer les bombes asphyxiantes.</a:t>
            </a:r>
          </a:p>
          <a:p>
            <a:r>
              <a:rPr lang="fr-FR" sz="1400" b="1">
                <a:solidFill>
                  <a:schemeClr val="bg1"/>
                </a:solidFill>
                <a:latin typeface="Comic Sans MS" pitchFamily="66" charset="0"/>
              </a:rPr>
              <a:t>C'</a:t>
            </a:r>
            <a:r>
              <a:rPr lang="fr-FR" sz="1400">
                <a:solidFill>
                  <a:schemeClr val="bg1"/>
                </a:solidFill>
                <a:latin typeface="Comic Sans MS" pitchFamily="66" charset="0"/>
              </a:rPr>
              <a:t>est en fait en Avril 1915 que les gaz sont utilisés pour la première fois sur l'Yser. Ils provoquent des vomissements,  des étouffements et crachements de sang. Les visages s'ornent alors de masques de protection à lunettes inquiétantes et gros museaux. Chaque combattant redoute d'être surpris et de mourir pour avoir simplement respiré ces gaz toxiques.</a:t>
            </a:r>
          </a:p>
          <a:p>
            <a:r>
              <a:rPr lang="fr-FR" sz="1600" b="1">
                <a:solidFill>
                  <a:schemeClr val="bg1"/>
                </a:solidFill>
                <a:latin typeface="Comic Sans MS" pitchFamily="66" charset="0"/>
              </a:rPr>
              <a:t>Ceux-ci tueront 94000 soldats et en intoxiqueront 1 360 000.</a:t>
            </a:r>
          </a:p>
          <a:p>
            <a:r>
              <a:rPr lang="fr-FR" sz="1400">
                <a:solidFill>
                  <a:schemeClr val="bg1"/>
                </a:solidFill>
                <a:latin typeface="Comic Sans MS" pitchFamily="66" charset="0"/>
              </a:rPr>
              <a:t> </a:t>
            </a:r>
          </a:p>
        </p:txBody>
      </p:sp>
      <p:pic>
        <p:nvPicPr>
          <p:cNvPr id="24582" name="Picture 11" descr="C:\Users\Essai\Desktop\guerre 14-18\Image151.jpg"/>
          <p:cNvPicPr>
            <a:picLocks noChangeAspect="1" noChangeArrowheads="1"/>
          </p:cNvPicPr>
          <p:nvPr/>
        </p:nvPicPr>
        <p:blipFill>
          <a:blip r:embed="rId4"/>
          <a:srcRect/>
          <a:stretch>
            <a:fillRect/>
          </a:stretch>
        </p:blipFill>
        <p:spPr bwMode="auto">
          <a:xfrm>
            <a:off x="642938" y="357188"/>
            <a:ext cx="3154362" cy="1584325"/>
          </a:xfrm>
          <a:prstGeom prst="rect">
            <a:avLst/>
          </a:prstGeom>
          <a:noFill/>
          <a:ln w="28575">
            <a:solidFill>
              <a:schemeClr val="bg1">
                <a:lumMod val="50000"/>
              </a:schemeClr>
            </a:solidFill>
            <a:miter lim="800000"/>
            <a:headEnd/>
            <a:tailEnd/>
          </a:ln>
        </p:spPr>
      </p:pic>
      <p:pic>
        <p:nvPicPr>
          <p:cNvPr id="24583" name="Picture 12" descr="C:\Users\Essai\Desktop\guerre 14-18\Image152.jpg"/>
          <p:cNvPicPr>
            <a:picLocks noChangeAspect="1" noChangeArrowheads="1"/>
          </p:cNvPicPr>
          <p:nvPr/>
        </p:nvPicPr>
        <p:blipFill>
          <a:blip r:embed="rId5"/>
          <a:srcRect/>
          <a:stretch>
            <a:fillRect/>
          </a:stretch>
        </p:blipFill>
        <p:spPr bwMode="auto">
          <a:xfrm>
            <a:off x="642938" y="2786063"/>
            <a:ext cx="2530475" cy="1695450"/>
          </a:xfrm>
          <a:prstGeom prst="rect">
            <a:avLst/>
          </a:prstGeom>
          <a:noFill/>
          <a:ln w="28575">
            <a:solidFill>
              <a:schemeClr val="accent6">
                <a:lumMod val="50000"/>
              </a:schemeClr>
            </a:solidFill>
            <a:miter lim="800000"/>
            <a:headEnd/>
            <a:tailEnd/>
          </a:ln>
        </p:spPr>
      </p:pic>
      <p:pic>
        <p:nvPicPr>
          <p:cNvPr id="24584" name="Picture 13" descr="C:\Users\Essai\Desktop\guerre 14-18\Image153.jpg"/>
          <p:cNvPicPr>
            <a:picLocks noChangeAspect="1" noChangeArrowheads="1"/>
          </p:cNvPicPr>
          <p:nvPr/>
        </p:nvPicPr>
        <p:blipFill>
          <a:blip r:embed="rId6"/>
          <a:srcRect/>
          <a:stretch>
            <a:fillRect/>
          </a:stretch>
        </p:blipFill>
        <p:spPr bwMode="auto">
          <a:xfrm>
            <a:off x="3429000" y="2214563"/>
            <a:ext cx="2266950" cy="1803400"/>
          </a:xfrm>
          <a:prstGeom prst="rect">
            <a:avLst/>
          </a:prstGeom>
          <a:noFill/>
          <a:ln w="28575">
            <a:solidFill>
              <a:schemeClr val="bg1">
                <a:lumMod val="50000"/>
              </a:schemeClr>
            </a:solidFill>
            <a:miter lim="800000"/>
            <a:headEnd/>
            <a:tailEnd/>
          </a:ln>
        </p:spPr>
      </p:pic>
      <p:sp>
        <p:nvSpPr>
          <p:cNvPr id="37896" name="Rectangle 9"/>
          <p:cNvSpPr>
            <a:spLocks noChangeArrowheads="1"/>
          </p:cNvSpPr>
          <p:nvPr/>
        </p:nvSpPr>
        <p:spPr bwMode="auto">
          <a:xfrm>
            <a:off x="500063" y="1928813"/>
            <a:ext cx="4572000" cy="523875"/>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Soldats britanniques</a:t>
            </a:r>
          </a:p>
          <a:p>
            <a:r>
              <a:rPr lang="fr-FR" sz="1400">
                <a:solidFill>
                  <a:schemeClr val="bg1"/>
                </a:solidFill>
                <a:latin typeface="Comic Sans MS" pitchFamily="66" charset="0"/>
              </a:rPr>
              <a:t> bataille de la Somme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25603" name="Picture 9" descr="C:\Users\Essai\Desktop\guerre 14-18\Image6.jpg"/>
          <p:cNvPicPr>
            <a:picLocks noChangeAspect="1" noChangeArrowheads="1"/>
          </p:cNvPicPr>
          <p:nvPr/>
        </p:nvPicPr>
        <p:blipFill>
          <a:blip r:embed="rId3"/>
          <a:srcRect/>
          <a:stretch>
            <a:fillRect/>
          </a:stretch>
        </p:blipFill>
        <p:spPr bwMode="auto">
          <a:xfrm>
            <a:off x="571500" y="428625"/>
            <a:ext cx="2357438" cy="1473200"/>
          </a:xfrm>
          <a:prstGeom prst="rect">
            <a:avLst/>
          </a:prstGeom>
          <a:noFill/>
          <a:ln w="28575">
            <a:solidFill>
              <a:schemeClr val="bg1">
                <a:lumMod val="50000"/>
              </a:schemeClr>
            </a:solidFill>
            <a:miter lim="800000"/>
            <a:headEnd/>
            <a:tailEnd/>
          </a:ln>
        </p:spPr>
      </p:pic>
      <p:pic>
        <p:nvPicPr>
          <p:cNvPr id="25604" name="Picture 8" descr="Q:\guerre 14-18\georges-clemenceau-premiere-guerre-mondiale-poinca-2322496-jpg_1665990.JPG"/>
          <p:cNvPicPr>
            <a:picLocks noChangeAspect="1" noChangeArrowheads="1"/>
          </p:cNvPicPr>
          <p:nvPr/>
        </p:nvPicPr>
        <p:blipFill>
          <a:blip r:embed="rId4"/>
          <a:srcRect/>
          <a:stretch>
            <a:fillRect/>
          </a:stretch>
        </p:blipFill>
        <p:spPr bwMode="auto">
          <a:xfrm>
            <a:off x="1428750" y="2428875"/>
            <a:ext cx="3276600" cy="1428750"/>
          </a:xfrm>
          <a:prstGeom prst="rect">
            <a:avLst/>
          </a:prstGeom>
          <a:noFill/>
          <a:ln w="28575">
            <a:solidFill>
              <a:schemeClr val="bg1">
                <a:lumMod val="50000"/>
              </a:schemeClr>
            </a:solidFill>
            <a:miter lim="800000"/>
            <a:headEnd/>
            <a:tailEnd/>
          </a:ln>
        </p:spPr>
      </p:pic>
      <p:pic>
        <p:nvPicPr>
          <p:cNvPr id="25605" name="Picture 10" descr="C:\Users\Essai\Desktop\guerre 14-18\Image157.jpg"/>
          <p:cNvPicPr>
            <a:picLocks noChangeAspect="1" noChangeArrowheads="1"/>
          </p:cNvPicPr>
          <p:nvPr/>
        </p:nvPicPr>
        <p:blipFill>
          <a:blip r:embed="rId5"/>
          <a:srcRect/>
          <a:stretch>
            <a:fillRect/>
          </a:stretch>
        </p:blipFill>
        <p:spPr bwMode="auto">
          <a:xfrm>
            <a:off x="4929188" y="1143000"/>
            <a:ext cx="3790950" cy="2139950"/>
          </a:xfrm>
          <a:prstGeom prst="rect">
            <a:avLst/>
          </a:prstGeom>
          <a:noFill/>
          <a:ln w="28575">
            <a:solidFill>
              <a:schemeClr val="bg1">
                <a:lumMod val="50000"/>
              </a:schemeClr>
            </a:solidFill>
            <a:miter lim="800000"/>
            <a:headEnd/>
            <a:tailEnd/>
          </a:ln>
        </p:spPr>
      </p:pic>
      <p:pic>
        <p:nvPicPr>
          <p:cNvPr id="25606" name="Picture 11" descr="C:\Users\Essai\Desktop\guerre 14-18\Image158.jpg"/>
          <p:cNvPicPr>
            <a:picLocks noChangeAspect="1" noChangeArrowheads="1"/>
          </p:cNvPicPr>
          <p:nvPr/>
        </p:nvPicPr>
        <p:blipFill>
          <a:blip r:embed="rId6"/>
          <a:srcRect/>
          <a:stretch>
            <a:fillRect/>
          </a:stretch>
        </p:blipFill>
        <p:spPr bwMode="auto">
          <a:xfrm>
            <a:off x="3143250" y="4143375"/>
            <a:ext cx="1584325" cy="2173288"/>
          </a:xfrm>
          <a:prstGeom prst="rect">
            <a:avLst/>
          </a:prstGeom>
          <a:noFill/>
          <a:ln w="28575">
            <a:solidFill>
              <a:schemeClr val="bg1">
                <a:lumMod val="50000"/>
              </a:schemeClr>
            </a:solidFill>
            <a:miter lim="800000"/>
            <a:headEnd/>
            <a:tailEnd/>
          </a:ln>
        </p:spPr>
      </p:pic>
      <p:pic>
        <p:nvPicPr>
          <p:cNvPr id="25607" name="Picture 12" descr="C:\Users\Essai\Desktop\guerre 14-18\Image159.jpg"/>
          <p:cNvPicPr>
            <a:picLocks noChangeAspect="1" noChangeArrowheads="1"/>
          </p:cNvPicPr>
          <p:nvPr/>
        </p:nvPicPr>
        <p:blipFill>
          <a:blip r:embed="rId7"/>
          <a:srcRect t="5232"/>
          <a:stretch>
            <a:fillRect/>
          </a:stretch>
        </p:blipFill>
        <p:spPr bwMode="auto">
          <a:xfrm>
            <a:off x="5286375" y="3500438"/>
            <a:ext cx="3614738" cy="2587625"/>
          </a:xfrm>
          <a:prstGeom prst="rect">
            <a:avLst/>
          </a:prstGeom>
          <a:noFill/>
          <a:ln w="28575">
            <a:solidFill>
              <a:schemeClr val="bg1">
                <a:lumMod val="50000"/>
              </a:schemeClr>
            </a:solidFill>
            <a:miter lim="800000"/>
            <a:headEnd/>
            <a:tailEnd/>
          </a:ln>
        </p:spPr>
      </p:pic>
      <p:sp>
        <p:nvSpPr>
          <p:cNvPr id="38919" name="Rectangle 12"/>
          <p:cNvSpPr>
            <a:spLocks noChangeArrowheads="1"/>
          </p:cNvSpPr>
          <p:nvPr/>
        </p:nvSpPr>
        <p:spPr bwMode="auto">
          <a:xfrm>
            <a:off x="1143000" y="4929188"/>
            <a:ext cx="2000250" cy="954087"/>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Artilleurs dans leur tranchée se préparant au tir de grenades Guidetti.</a:t>
            </a:r>
          </a:p>
        </p:txBody>
      </p:sp>
      <p:sp>
        <p:nvSpPr>
          <p:cNvPr id="38920" name="Rectangle 7"/>
          <p:cNvSpPr>
            <a:spLocks noChangeArrowheads="1"/>
          </p:cNvSpPr>
          <p:nvPr/>
        </p:nvSpPr>
        <p:spPr bwMode="auto">
          <a:xfrm>
            <a:off x="4429125" y="357188"/>
            <a:ext cx="4572000" cy="1384300"/>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Offensive française en Alsace, au mois d'août 1914</a:t>
            </a:r>
          </a:p>
          <a:p>
            <a:r>
              <a:rPr lang="fr-FR" sz="1400">
                <a:solidFill>
                  <a:schemeClr val="bg1"/>
                </a:solidFill>
                <a:latin typeface="Comic Sans MS" pitchFamily="66" charset="0"/>
              </a:rPr>
              <a:t>le jour le plus sanglant de l'histoire de l'armée française, toutes guerres confondues</a:t>
            </a:r>
          </a:p>
          <a:p>
            <a:endParaRPr lang="fr-FR" sz="1400">
              <a:solidFill>
                <a:schemeClr val="bg1"/>
              </a:solidFill>
              <a:latin typeface="Comic Sans MS" pitchFamily="66" charset="0"/>
            </a:endParaRPr>
          </a:p>
          <a:p>
            <a:endParaRPr lang="fr-FR" sz="1400">
              <a:solidFill>
                <a:schemeClr val="bg1"/>
              </a:solidFill>
              <a:latin typeface="Comic Sans MS" pitchFamily="66" charset="0"/>
            </a:endParaRPr>
          </a:p>
          <a:p>
            <a:endParaRPr lang="fr-FR" sz="1400">
              <a:solidFill>
                <a:schemeClr val="bg1"/>
              </a:solidFill>
              <a:latin typeface="Comic Sans MS" pitchFamily="66" charset="0"/>
            </a:endParaRPr>
          </a:p>
        </p:txBody>
      </p:sp>
      <p:sp>
        <p:nvSpPr>
          <p:cNvPr id="38921" name="Rectangle 10"/>
          <p:cNvSpPr>
            <a:spLocks noChangeArrowheads="1"/>
          </p:cNvSpPr>
          <p:nvPr/>
        </p:nvSpPr>
        <p:spPr bwMode="auto">
          <a:xfrm>
            <a:off x="714375" y="3857625"/>
            <a:ext cx="6143625" cy="276225"/>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GEORGES CLEMENCEAU DANS LES TRANCHÉES</a:t>
            </a:r>
          </a:p>
        </p:txBody>
      </p:sp>
      <p:sp>
        <p:nvSpPr>
          <p:cNvPr id="12" name="Bulle ronde 11"/>
          <p:cNvSpPr/>
          <p:nvPr/>
        </p:nvSpPr>
        <p:spPr>
          <a:xfrm>
            <a:off x="2214563" y="928688"/>
            <a:ext cx="2714625" cy="1357312"/>
          </a:xfrm>
          <a:prstGeom prst="wedgeEllipseCallout">
            <a:avLst>
              <a:gd name="adj1" fmla="val -66241"/>
              <a:gd name="adj2" fmla="val -22202"/>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solidFill>
                  <a:schemeClr val="bg1"/>
                </a:solidFill>
                <a:latin typeface="Comic Sans MS" pitchFamily="66" charset="0"/>
              </a:rPr>
              <a:t>Oui, je suis à l’abri mais pour combien de temps? Au loin gronde les canons…La victoire au prix de tant de pertes humaines….</a:t>
            </a:r>
          </a:p>
        </p:txBody>
      </p:sp>
      <p:cxnSp>
        <p:nvCxnSpPr>
          <p:cNvPr id="17" name="Connecteur droit avec flèche 16"/>
          <p:cNvCxnSpPr/>
          <p:nvPr/>
        </p:nvCxnSpPr>
        <p:spPr>
          <a:xfrm rot="16200000" flipH="1">
            <a:off x="6893719" y="750094"/>
            <a:ext cx="785813" cy="4286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6627" name="Picture 13" descr="C:\Users\Essai\Desktop\guerre 14-18\Image254.jpg"/>
          <p:cNvPicPr>
            <a:picLocks noChangeAspect="1" noChangeArrowheads="1"/>
          </p:cNvPicPr>
          <p:nvPr/>
        </p:nvPicPr>
        <p:blipFill>
          <a:blip r:embed="rId3"/>
          <a:srcRect/>
          <a:stretch>
            <a:fillRect/>
          </a:stretch>
        </p:blipFill>
        <p:spPr bwMode="auto">
          <a:xfrm>
            <a:off x="1357313" y="2643188"/>
            <a:ext cx="2447925" cy="2640012"/>
          </a:xfrm>
          <a:prstGeom prst="rect">
            <a:avLst/>
          </a:prstGeom>
          <a:noFill/>
          <a:ln w="28575">
            <a:solidFill>
              <a:schemeClr val="bg1">
                <a:lumMod val="50000"/>
              </a:schemeClr>
            </a:solidFill>
            <a:miter lim="800000"/>
            <a:headEnd/>
            <a:tailEnd/>
          </a:ln>
        </p:spPr>
      </p:pic>
      <p:sp>
        <p:nvSpPr>
          <p:cNvPr id="39939" name="Rectangle 6"/>
          <p:cNvSpPr>
            <a:spLocks noChangeArrowheads="1"/>
          </p:cNvSpPr>
          <p:nvPr/>
        </p:nvSpPr>
        <p:spPr bwMode="auto">
          <a:xfrm>
            <a:off x="1000125" y="2357438"/>
            <a:ext cx="2538413"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dans une tranchée à Soisson</a:t>
            </a:r>
            <a:endParaRPr lang="fr-FR" sz="1400">
              <a:solidFill>
                <a:schemeClr val="bg1"/>
              </a:solidFill>
            </a:endParaRPr>
          </a:p>
        </p:txBody>
      </p:sp>
      <p:pic>
        <p:nvPicPr>
          <p:cNvPr id="26629" name="Picture 8" descr="Q:\guerre 14-18\CPq4eZUWgAA-X4R.jpg"/>
          <p:cNvPicPr>
            <a:picLocks noChangeAspect="1" noChangeArrowheads="1"/>
          </p:cNvPicPr>
          <p:nvPr/>
        </p:nvPicPr>
        <p:blipFill>
          <a:blip r:embed="rId4"/>
          <a:srcRect/>
          <a:stretch>
            <a:fillRect/>
          </a:stretch>
        </p:blipFill>
        <p:spPr bwMode="auto">
          <a:xfrm>
            <a:off x="4286250" y="3286125"/>
            <a:ext cx="4211638" cy="2390775"/>
          </a:xfrm>
          <a:prstGeom prst="rect">
            <a:avLst/>
          </a:prstGeom>
          <a:noFill/>
          <a:ln w="28575">
            <a:solidFill>
              <a:schemeClr val="bg1">
                <a:lumMod val="50000"/>
              </a:schemeClr>
            </a:solidFill>
            <a:miter lim="800000"/>
            <a:headEnd/>
            <a:tailEnd/>
          </a:ln>
        </p:spPr>
      </p:pic>
      <p:pic>
        <p:nvPicPr>
          <p:cNvPr id="26630" name="Picture 10" descr="C:\Users\Essai\Desktop\guerre 14-18\Image252.jpg"/>
          <p:cNvPicPr>
            <a:picLocks noChangeAspect="1" noChangeArrowheads="1"/>
          </p:cNvPicPr>
          <p:nvPr/>
        </p:nvPicPr>
        <p:blipFill>
          <a:blip r:embed="rId5"/>
          <a:srcRect/>
          <a:stretch>
            <a:fillRect/>
          </a:stretch>
        </p:blipFill>
        <p:spPr bwMode="auto">
          <a:xfrm>
            <a:off x="4714875" y="285750"/>
            <a:ext cx="3851275" cy="2439988"/>
          </a:xfrm>
          <a:prstGeom prst="rect">
            <a:avLst/>
          </a:prstGeom>
          <a:noFill/>
          <a:ln w="28575">
            <a:solidFill>
              <a:schemeClr val="accent6">
                <a:lumMod val="50000"/>
              </a:schemeClr>
            </a:solidFill>
            <a:miter lim="800000"/>
            <a:headEnd/>
            <a:tailEnd/>
          </a:ln>
        </p:spPr>
      </p:pic>
      <p:sp>
        <p:nvSpPr>
          <p:cNvPr id="39942" name="Rectangle 10"/>
          <p:cNvSpPr>
            <a:spLocks noChangeArrowheads="1"/>
          </p:cNvSpPr>
          <p:nvPr/>
        </p:nvSpPr>
        <p:spPr bwMode="auto">
          <a:xfrm>
            <a:off x="4500563" y="2714625"/>
            <a:ext cx="4106862" cy="5238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Pour ceux qui ont la foi, qui prient avec ferveur</a:t>
            </a:r>
          </a:p>
          <a:p>
            <a:r>
              <a:rPr lang="fr-FR" sz="1400">
                <a:solidFill>
                  <a:schemeClr val="bg1"/>
                </a:solidFill>
                <a:latin typeface="Comic Sans MS" pitchFamily="66" charset="0"/>
              </a:rPr>
              <a:t>En espérant la paix… Messe sur le front</a:t>
            </a:r>
            <a:endParaRPr lang="fr-FR" sz="1400"/>
          </a:p>
        </p:txBody>
      </p:sp>
      <p:sp>
        <p:nvSpPr>
          <p:cNvPr id="39943" name="Rectangle 7"/>
          <p:cNvSpPr>
            <a:spLocks noChangeArrowheads="1"/>
          </p:cNvSpPr>
          <p:nvPr/>
        </p:nvSpPr>
        <p:spPr bwMode="auto">
          <a:xfrm>
            <a:off x="2214563" y="5643563"/>
            <a:ext cx="2552700" cy="738187"/>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Mais tous semblent se poser</a:t>
            </a:r>
          </a:p>
          <a:p>
            <a:r>
              <a:rPr lang="fr-FR" sz="1400">
                <a:solidFill>
                  <a:schemeClr val="bg1"/>
                </a:solidFill>
                <a:latin typeface="Comic Sans MS" pitchFamily="66" charset="0"/>
              </a:rPr>
              <a:t> la même question : Quand </a:t>
            </a:r>
          </a:p>
          <a:p>
            <a:r>
              <a:rPr lang="fr-FR" sz="1400">
                <a:solidFill>
                  <a:schemeClr val="bg1"/>
                </a:solidFill>
                <a:latin typeface="Comic Sans MS" pitchFamily="66" charset="0"/>
              </a:rPr>
              <a:t>viendra-t-elle ?</a:t>
            </a:r>
            <a:endParaRPr lang="fr-FR" sz="1400"/>
          </a:p>
        </p:txBody>
      </p:sp>
      <p:pic>
        <p:nvPicPr>
          <p:cNvPr id="26633" name="Picture 9" descr="Q:\guerre 14-18\004876-14-18-lettres-d-ecrivains.jpg"/>
          <p:cNvPicPr>
            <a:picLocks noChangeAspect="1" noChangeArrowheads="1"/>
          </p:cNvPicPr>
          <p:nvPr/>
        </p:nvPicPr>
        <p:blipFill>
          <a:blip r:embed="rId6"/>
          <a:srcRect/>
          <a:stretch>
            <a:fillRect/>
          </a:stretch>
        </p:blipFill>
        <p:spPr bwMode="auto">
          <a:xfrm>
            <a:off x="642938" y="214313"/>
            <a:ext cx="1900237" cy="1836737"/>
          </a:xfrm>
          <a:prstGeom prst="rect">
            <a:avLst/>
          </a:prstGeom>
          <a:noFill/>
          <a:ln w="28575">
            <a:solidFill>
              <a:schemeClr val="bg1">
                <a:lumMod val="50000"/>
              </a:schemeClr>
            </a:solidFill>
            <a:miter lim="800000"/>
            <a:headEnd/>
            <a:tailEnd/>
          </a:ln>
        </p:spPr>
      </p:pic>
      <p:sp>
        <p:nvSpPr>
          <p:cNvPr id="10" name="Bulle ronde 9"/>
          <p:cNvSpPr/>
          <p:nvPr/>
        </p:nvSpPr>
        <p:spPr>
          <a:xfrm>
            <a:off x="2357438" y="428625"/>
            <a:ext cx="2571750" cy="1428750"/>
          </a:xfrm>
          <a:prstGeom prst="wedgeEllipseCallout">
            <a:avLst>
              <a:gd name="adj1" fmla="val -72270"/>
              <a:gd name="adj2" fmla="val 268"/>
            </a:avLst>
          </a:prstGeom>
        </p:spPr>
        <p:style>
          <a:lnRef idx="3">
            <a:schemeClr val="lt1"/>
          </a:lnRef>
          <a:fillRef idx="1">
            <a:schemeClr val="dk1"/>
          </a:fillRef>
          <a:effectRef idx="1">
            <a:schemeClr val="dk1"/>
          </a:effectRef>
          <a:fontRef idx="minor">
            <a:schemeClr val="lt1"/>
          </a:fontRef>
        </p:style>
        <p:txBody>
          <a:bodyPr anchor="ctr"/>
          <a:lstStyle/>
          <a:p>
            <a:pPr>
              <a:defRPr/>
            </a:pPr>
            <a:r>
              <a:rPr lang="fr-FR" sz="1200" dirty="0"/>
              <a:t>Georges Guynemer a dit: "Il y a une limite à toute chose, et il faut toujours la dépasser"</a:t>
            </a:r>
            <a:br>
              <a:rPr lang="fr-FR" sz="1200" dirty="0"/>
            </a:br>
            <a:r>
              <a:rPr lang="fr-FR" sz="1200" dirty="0"/>
              <a:t>Je crois que nous l’avons largement dépassée…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7657" name="Picture 10" descr="C:\Users\Essai\Desktop\guerre 14-18\Image7.jpg"/>
          <p:cNvPicPr>
            <a:picLocks noChangeAspect="1" noChangeArrowheads="1"/>
          </p:cNvPicPr>
          <p:nvPr/>
        </p:nvPicPr>
        <p:blipFill>
          <a:blip r:embed="rId3">
            <a:lum bright="10000" contrast="10000"/>
          </a:blip>
          <a:srcRect/>
          <a:stretch>
            <a:fillRect/>
          </a:stretch>
        </p:blipFill>
        <p:spPr bwMode="auto">
          <a:xfrm>
            <a:off x="500063" y="2786063"/>
            <a:ext cx="4108450" cy="2411412"/>
          </a:xfrm>
          <a:prstGeom prst="rect">
            <a:avLst/>
          </a:prstGeom>
          <a:noFill/>
          <a:ln w="28575">
            <a:solidFill>
              <a:schemeClr val="bg1">
                <a:lumMod val="50000"/>
              </a:schemeClr>
            </a:solidFill>
            <a:miter lim="800000"/>
            <a:headEnd/>
            <a:tailEnd/>
          </a:ln>
        </p:spPr>
      </p:pic>
      <p:pic>
        <p:nvPicPr>
          <p:cNvPr id="27651" name="Picture 12" descr="C:\Users\Essai\Desktop\guerre 14-18\batterie.jpg"/>
          <p:cNvPicPr>
            <a:picLocks noChangeAspect="1" noChangeArrowheads="1"/>
          </p:cNvPicPr>
          <p:nvPr/>
        </p:nvPicPr>
        <p:blipFill>
          <a:blip r:embed="rId4"/>
          <a:srcRect/>
          <a:stretch>
            <a:fillRect/>
          </a:stretch>
        </p:blipFill>
        <p:spPr bwMode="auto">
          <a:xfrm>
            <a:off x="4929188" y="3286125"/>
            <a:ext cx="4000500" cy="2555875"/>
          </a:xfrm>
          <a:prstGeom prst="rect">
            <a:avLst/>
          </a:prstGeom>
          <a:noFill/>
          <a:ln w="28575">
            <a:solidFill>
              <a:schemeClr val="bg1">
                <a:lumMod val="50000"/>
              </a:schemeClr>
            </a:solidFill>
            <a:miter lim="800000"/>
            <a:headEnd/>
            <a:tailEnd/>
          </a:ln>
        </p:spPr>
      </p:pic>
      <p:pic>
        <p:nvPicPr>
          <p:cNvPr id="40964" name="Picture 8" descr="C:\Users\Essai\Desktop\guerre 14-18\Image164.jpg"/>
          <p:cNvPicPr>
            <a:picLocks noChangeAspect="1" noChangeArrowheads="1"/>
          </p:cNvPicPr>
          <p:nvPr/>
        </p:nvPicPr>
        <p:blipFill>
          <a:blip r:embed="rId5"/>
          <a:srcRect/>
          <a:stretch>
            <a:fillRect/>
          </a:stretch>
        </p:blipFill>
        <p:spPr bwMode="auto">
          <a:xfrm>
            <a:off x="5286375" y="1500188"/>
            <a:ext cx="3563938" cy="1682750"/>
          </a:xfrm>
          <a:prstGeom prst="rect">
            <a:avLst/>
          </a:prstGeom>
          <a:noFill/>
          <a:ln w="28575">
            <a:solidFill>
              <a:schemeClr val="tx1"/>
            </a:solidFill>
            <a:miter lim="800000"/>
            <a:headEnd/>
            <a:tailEnd/>
          </a:ln>
        </p:spPr>
      </p:pic>
      <p:pic>
        <p:nvPicPr>
          <p:cNvPr id="2" name="Picture 6" descr="C:\Users\Essai\Desktop\guerre 14-18\Image253.jpg"/>
          <p:cNvPicPr>
            <a:picLocks noChangeAspect="1" noChangeArrowheads="1"/>
          </p:cNvPicPr>
          <p:nvPr/>
        </p:nvPicPr>
        <p:blipFill>
          <a:blip r:embed="rId6"/>
          <a:srcRect/>
          <a:stretch>
            <a:fillRect/>
          </a:stretch>
        </p:blipFill>
        <p:spPr bwMode="auto">
          <a:xfrm>
            <a:off x="928688" y="285750"/>
            <a:ext cx="3563937" cy="2230438"/>
          </a:xfrm>
          <a:prstGeom prst="rect">
            <a:avLst/>
          </a:prstGeom>
          <a:noFill/>
          <a:ln w="28575">
            <a:solidFill>
              <a:schemeClr val="bg1">
                <a:lumMod val="50000"/>
              </a:schemeClr>
            </a:solidFill>
            <a:miter lim="800000"/>
            <a:headEnd/>
            <a:tailEnd/>
          </a:ln>
        </p:spPr>
      </p:pic>
      <p:sp>
        <p:nvSpPr>
          <p:cNvPr id="40966" name="Rectangle 7"/>
          <p:cNvSpPr>
            <a:spLocks noChangeArrowheads="1"/>
          </p:cNvSpPr>
          <p:nvPr/>
        </p:nvSpPr>
        <p:spPr bwMode="auto">
          <a:xfrm>
            <a:off x="5214938" y="5214938"/>
            <a:ext cx="3575050"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Au bois St </a:t>
            </a:r>
            <a:r>
              <a:rPr lang="fr-FR" sz="1400">
                <a:latin typeface="Comic Sans MS" pitchFamily="66" charset="0"/>
              </a:rPr>
              <a:t>Mard, poilus de la classe 1915</a:t>
            </a:r>
            <a:endParaRPr lang="fr-FR" sz="1400"/>
          </a:p>
        </p:txBody>
      </p:sp>
      <p:sp>
        <p:nvSpPr>
          <p:cNvPr id="9" name="Bulle ronde 8"/>
          <p:cNvSpPr/>
          <p:nvPr/>
        </p:nvSpPr>
        <p:spPr>
          <a:xfrm>
            <a:off x="3643313" y="142875"/>
            <a:ext cx="3643312" cy="1714500"/>
          </a:xfrm>
          <a:prstGeom prst="wedgeEllipseCallout">
            <a:avLst>
              <a:gd name="adj1" fmla="val -65708"/>
              <a:gd name="adj2" fmla="val 39819"/>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t>Ils sont si loin ceux que j’aime, comment décrire ma vie de "bête" comment expliquer que le bruits des canons et notre musique de fond…</a:t>
            </a:r>
          </a:p>
        </p:txBody>
      </p:sp>
      <p:sp>
        <p:nvSpPr>
          <p:cNvPr id="40968" name="Rectangle 11"/>
          <p:cNvSpPr>
            <a:spLocks noChangeArrowheads="1"/>
          </p:cNvSpPr>
          <p:nvPr/>
        </p:nvSpPr>
        <p:spPr bwMode="auto">
          <a:xfrm>
            <a:off x="571500" y="5286375"/>
            <a:ext cx="4572000" cy="615950"/>
          </a:xfrm>
          <a:prstGeom prst="rect">
            <a:avLst/>
          </a:prstGeom>
          <a:noFill/>
          <a:ln w="9525">
            <a:noFill/>
            <a:miter lim="800000"/>
            <a:headEnd/>
            <a:tailEnd/>
          </a:ln>
        </p:spPr>
        <p:txBody>
          <a:bodyPr>
            <a:spAutoFit/>
          </a:bodyPr>
          <a:lstStyle/>
          <a:p>
            <a:r>
              <a:rPr lang="fr-FR"/>
              <a:t>-</a:t>
            </a:r>
            <a:r>
              <a:rPr lang="fr-FR" sz="1600">
                <a:solidFill>
                  <a:schemeClr val="bg1"/>
                </a:solidFill>
                <a:latin typeface="Comic Sans MS" pitchFamily="66" charset="0"/>
              </a:rPr>
              <a:t>Craonne. Les Tranchées sur le Sommet </a:t>
            </a:r>
          </a:p>
          <a:p>
            <a:r>
              <a:rPr lang="fr-FR" sz="1600">
                <a:solidFill>
                  <a:schemeClr val="bg1"/>
                </a:solidFill>
                <a:latin typeface="Comic Sans MS" pitchFamily="66" charset="0"/>
              </a:rPr>
              <a:t>du Plateau.</a:t>
            </a:r>
          </a:p>
        </p:txBody>
      </p:sp>
      <p:sp>
        <p:nvSpPr>
          <p:cNvPr id="40969" name="Rectangle 10"/>
          <p:cNvSpPr>
            <a:spLocks noChangeArrowheads="1"/>
          </p:cNvSpPr>
          <p:nvPr/>
        </p:nvSpPr>
        <p:spPr bwMode="auto">
          <a:xfrm>
            <a:off x="7215188" y="1714500"/>
            <a:ext cx="1554162" cy="338138"/>
          </a:xfrm>
          <a:prstGeom prst="rect">
            <a:avLst/>
          </a:prstGeom>
          <a:noFill/>
          <a:ln w="9525">
            <a:noFill/>
            <a:miter lim="800000"/>
            <a:headEnd/>
            <a:tailEnd/>
          </a:ln>
        </p:spPr>
        <p:txBody>
          <a:bodyPr wrap="none">
            <a:spAutoFit/>
          </a:bodyPr>
          <a:lstStyle/>
          <a:p>
            <a:r>
              <a:rPr lang="fr-FR" sz="1600">
                <a:latin typeface="Comic Sans MS" pitchFamily="66" charset="0"/>
              </a:rPr>
              <a:t>Le Linge 14-18</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28675" name="Picture 2" descr="Q:\guerre 14-18\Canadian_tank_and_soldiers_Vimy_1917.jpg"/>
          <p:cNvPicPr>
            <a:picLocks noChangeAspect="1" noChangeArrowheads="1"/>
          </p:cNvPicPr>
          <p:nvPr/>
        </p:nvPicPr>
        <p:blipFill>
          <a:blip r:embed="rId3"/>
          <a:srcRect t="16853"/>
          <a:stretch>
            <a:fillRect/>
          </a:stretch>
        </p:blipFill>
        <p:spPr bwMode="auto">
          <a:xfrm>
            <a:off x="714375" y="642938"/>
            <a:ext cx="3455988" cy="2268537"/>
          </a:xfrm>
          <a:prstGeom prst="rect">
            <a:avLst/>
          </a:prstGeom>
          <a:noFill/>
          <a:ln w="28575">
            <a:solidFill>
              <a:schemeClr val="bg1">
                <a:lumMod val="50000"/>
              </a:schemeClr>
            </a:solidFill>
            <a:miter lim="800000"/>
            <a:headEnd/>
            <a:tailEnd/>
          </a:ln>
        </p:spPr>
      </p:pic>
      <p:pic>
        <p:nvPicPr>
          <p:cNvPr id="28676" name="Picture 7" descr="C:\Users\Essai\Desktop\guerre 14-18\photographe.jpg"/>
          <p:cNvPicPr>
            <a:picLocks noChangeAspect="1" noChangeArrowheads="1"/>
          </p:cNvPicPr>
          <p:nvPr/>
        </p:nvPicPr>
        <p:blipFill>
          <a:blip r:embed="rId4"/>
          <a:srcRect/>
          <a:stretch>
            <a:fillRect/>
          </a:stretch>
        </p:blipFill>
        <p:spPr bwMode="auto">
          <a:xfrm>
            <a:off x="4857750" y="357188"/>
            <a:ext cx="3132138" cy="2119312"/>
          </a:xfrm>
          <a:prstGeom prst="rect">
            <a:avLst/>
          </a:prstGeom>
          <a:noFill/>
          <a:ln w="28575">
            <a:solidFill>
              <a:schemeClr val="bg1">
                <a:lumMod val="65000"/>
              </a:schemeClr>
            </a:solidFill>
            <a:miter lim="800000"/>
            <a:headEnd/>
            <a:tailEnd/>
          </a:ln>
        </p:spPr>
      </p:pic>
      <p:sp>
        <p:nvSpPr>
          <p:cNvPr id="41988" name="Rectangle 11"/>
          <p:cNvSpPr>
            <a:spLocks noChangeArrowheads="1"/>
          </p:cNvSpPr>
          <p:nvPr/>
        </p:nvSpPr>
        <p:spPr bwMode="auto">
          <a:xfrm>
            <a:off x="357188" y="5500688"/>
            <a:ext cx="8643937" cy="1046162"/>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 Le plus bel hommage que nous puissions rendre aux soldats canadiens est d’affirmer que leur sacrifice a contribué à l’introduction dans notre civilisation de son idée moderne la plus élevée – </a:t>
            </a:r>
            <a:r>
              <a:rPr lang="fr-FR" sz="1400" b="1">
                <a:solidFill>
                  <a:schemeClr val="bg1"/>
                </a:solidFill>
                <a:latin typeface="Comic Sans MS" pitchFamily="66" charset="0"/>
              </a:rPr>
              <a:t>celle de la paix universelle</a:t>
            </a:r>
            <a:r>
              <a:rPr lang="fr-FR" sz="1200">
                <a:solidFill>
                  <a:schemeClr val="bg1"/>
                </a:solidFill>
                <a:latin typeface="Comic Sans MS" pitchFamily="66" charset="0"/>
              </a:rPr>
              <a:t> fondée sur la reconnaissance du droit fondamental des gens à la vie et à la justice. »</a:t>
            </a:r>
          </a:p>
          <a:p>
            <a:r>
              <a:rPr lang="fr-FR" sz="1200">
                <a:solidFill>
                  <a:schemeClr val="bg1"/>
                </a:solidFill>
                <a:latin typeface="Comic Sans MS" pitchFamily="66" charset="0"/>
              </a:rPr>
              <a:t>Ernest LAPOINTE, ministre de la Justice ,lors de l’inauguration du Monument commémoratif de Vimy, le 26 juillet 1936</a:t>
            </a:r>
          </a:p>
        </p:txBody>
      </p:sp>
      <p:sp>
        <p:nvSpPr>
          <p:cNvPr id="41989" name="Rectangle 12"/>
          <p:cNvSpPr>
            <a:spLocks noChangeArrowheads="1"/>
          </p:cNvSpPr>
          <p:nvPr/>
        </p:nvSpPr>
        <p:spPr bwMode="auto">
          <a:xfrm>
            <a:off x="1285875" y="285750"/>
            <a:ext cx="2767013" cy="338138"/>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le front à la crête de Vimy.</a:t>
            </a:r>
          </a:p>
        </p:txBody>
      </p:sp>
      <p:pic>
        <p:nvPicPr>
          <p:cNvPr id="28679" name="Picture 12" descr="C:\Users\Essai\Desktop\guerre 14-18\crête de vimy0.jpg"/>
          <p:cNvPicPr>
            <a:picLocks noChangeAspect="1" noChangeArrowheads="1"/>
          </p:cNvPicPr>
          <p:nvPr/>
        </p:nvPicPr>
        <p:blipFill>
          <a:blip r:embed="rId5"/>
          <a:srcRect/>
          <a:stretch>
            <a:fillRect/>
          </a:stretch>
        </p:blipFill>
        <p:spPr bwMode="auto">
          <a:xfrm>
            <a:off x="1214438" y="3143250"/>
            <a:ext cx="2932112" cy="2303463"/>
          </a:xfrm>
          <a:prstGeom prst="rect">
            <a:avLst/>
          </a:prstGeom>
          <a:noFill/>
          <a:ln w="28575">
            <a:solidFill>
              <a:schemeClr val="bg1">
                <a:lumMod val="50000"/>
              </a:schemeClr>
            </a:solidFill>
            <a:miter lim="800000"/>
            <a:headEnd/>
            <a:tailEnd/>
          </a:ln>
        </p:spPr>
      </p:pic>
      <p:sp>
        <p:nvSpPr>
          <p:cNvPr id="41991" name="Rectangle 15"/>
          <p:cNvSpPr>
            <a:spLocks noChangeArrowheads="1"/>
          </p:cNvSpPr>
          <p:nvPr/>
        </p:nvSpPr>
        <p:spPr bwMode="auto">
          <a:xfrm>
            <a:off x="571500" y="1928813"/>
            <a:ext cx="3929063" cy="1169987"/>
          </a:xfrm>
          <a:prstGeom prst="rect">
            <a:avLst/>
          </a:prstGeom>
          <a:noFill/>
          <a:ln w="9525">
            <a:noFill/>
            <a:miter lim="800000"/>
            <a:headEnd/>
            <a:tailEnd/>
          </a:ln>
        </p:spPr>
        <p:txBody>
          <a:bodyPr>
            <a:spAutoFit/>
          </a:bodyPr>
          <a:lstStyle/>
          <a:p>
            <a:r>
              <a:rPr lang="fr-FR" sz="1400">
                <a:solidFill>
                  <a:srgbClr val="FFFF00"/>
                </a:solidFill>
                <a:latin typeface="Comic Sans MS" pitchFamily="66" charset="0"/>
              </a:rPr>
              <a:t>quatre divisions canadiennes unissent leurs forces et passent à l'assaut. Au prix de plusieurs milliers de morts, elles réussissent à prendre le contrôle de la </a:t>
            </a:r>
            <a:r>
              <a:rPr lang="fr-FR" sz="1400" i="1">
                <a:solidFill>
                  <a:srgbClr val="FFFF00"/>
                </a:solidFill>
                <a:latin typeface="Comic Sans MS" pitchFamily="66" charset="0"/>
              </a:rPr>
              <a:t>cote 145</a:t>
            </a:r>
            <a:r>
              <a:rPr lang="fr-FR" sz="1400">
                <a:solidFill>
                  <a:srgbClr val="FFFF00"/>
                </a:solidFill>
                <a:latin typeface="Comic Sans MS" pitchFamily="66" charset="0"/>
              </a:rPr>
              <a:t> le 14 avril.</a:t>
            </a:r>
          </a:p>
        </p:txBody>
      </p:sp>
      <p:sp>
        <p:nvSpPr>
          <p:cNvPr id="41992" name="Rectangle 16"/>
          <p:cNvSpPr>
            <a:spLocks noChangeArrowheads="1"/>
          </p:cNvSpPr>
          <p:nvPr/>
        </p:nvSpPr>
        <p:spPr bwMode="auto">
          <a:xfrm>
            <a:off x="1785938" y="3286125"/>
            <a:ext cx="1352550" cy="307975"/>
          </a:xfrm>
          <a:prstGeom prst="rect">
            <a:avLst/>
          </a:prstGeom>
          <a:noFill/>
          <a:ln w="9525">
            <a:noFill/>
            <a:miter lim="800000"/>
            <a:headEnd/>
            <a:tailEnd/>
          </a:ln>
        </p:spPr>
        <p:txBody>
          <a:bodyPr wrap="none">
            <a:spAutoFit/>
          </a:bodyPr>
          <a:lstStyle/>
          <a:p>
            <a:r>
              <a:rPr lang="fr-FR" sz="1400">
                <a:latin typeface="Comic Sans MS" pitchFamily="66" charset="0"/>
              </a:rPr>
              <a:t>crête de Vimy</a:t>
            </a:r>
            <a:endParaRPr lang="fr-FR" sz="1400"/>
          </a:p>
        </p:txBody>
      </p:sp>
      <p:pic>
        <p:nvPicPr>
          <p:cNvPr id="28682" name="Picture 12" descr="C:\Users\Essai\Desktop\guerre 14-18\crête de vimy1.jpg"/>
          <p:cNvPicPr>
            <a:picLocks noChangeAspect="1" noChangeArrowheads="1"/>
          </p:cNvPicPr>
          <p:nvPr/>
        </p:nvPicPr>
        <p:blipFill>
          <a:blip r:embed="rId6">
            <a:lum contrast="10000"/>
          </a:blip>
          <a:srcRect/>
          <a:stretch>
            <a:fillRect/>
          </a:stretch>
        </p:blipFill>
        <p:spPr bwMode="auto">
          <a:xfrm>
            <a:off x="4429125" y="3286125"/>
            <a:ext cx="3970338" cy="2124075"/>
          </a:xfrm>
          <a:prstGeom prst="rect">
            <a:avLst/>
          </a:prstGeom>
          <a:noFill/>
          <a:ln w="28575">
            <a:solidFill>
              <a:schemeClr val="bg1">
                <a:lumMod val="50000"/>
              </a:schemeClr>
            </a:solidFill>
            <a:miter lim="800000"/>
            <a:headEnd/>
            <a:tailEnd/>
          </a:ln>
        </p:spPr>
      </p:pic>
      <p:sp>
        <p:nvSpPr>
          <p:cNvPr id="41994" name="Rectangle 12"/>
          <p:cNvSpPr>
            <a:spLocks noChangeArrowheads="1"/>
          </p:cNvSpPr>
          <p:nvPr/>
        </p:nvSpPr>
        <p:spPr bwMode="auto">
          <a:xfrm>
            <a:off x="5000625" y="2714625"/>
            <a:ext cx="3571875" cy="461963"/>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Crête de Vimy  3598 soldats meurent au cours de la bataille et 10 602 sont blessés.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29699" name="Picture 7" descr="C:\Users\Essai\Desktop\guerre 14-18\Image2.jpg"/>
          <p:cNvPicPr>
            <a:picLocks noChangeAspect="1" noChangeArrowheads="1"/>
          </p:cNvPicPr>
          <p:nvPr/>
        </p:nvPicPr>
        <p:blipFill>
          <a:blip r:embed="rId3"/>
          <a:srcRect/>
          <a:stretch>
            <a:fillRect/>
          </a:stretch>
        </p:blipFill>
        <p:spPr bwMode="auto">
          <a:xfrm>
            <a:off x="6143625" y="2928938"/>
            <a:ext cx="2663825" cy="2955925"/>
          </a:xfrm>
          <a:prstGeom prst="rect">
            <a:avLst/>
          </a:prstGeom>
          <a:noFill/>
          <a:ln w="28575">
            <a:solidFill>
              <a:schemeClr val="bg1">
                <a:lumMod val="50000"/>
              </a:schemeClr>
            </a:solidFill>
            <a:miter lim="800000"/>
            <a:headEnd/>
            <a:tailEnd/>
          </a:ln>
        </p:spPr>
      </p:pic>
      <p:pic>
        <p:nvPicPr>
          <p:cNvPr id="29700" name="Picture 5" descr="Q:\guerre 14-18\8kdb3428.jpg"/>
          <p:cNvPicPr>
            <a:picLocks noChangeAspect="1" noChangeArrowheads="1"/>
          </p:cNvPicPr>
          <p:nvPr/>
        </p:nvPicPr>
        <p:blipFill>
          <a:blip r:embed="rId4">
            <a:lum contrast="10000"/>
          </a:blip>
          <a:srcRect/>
          <a:stretch>
            <a:fillRect/>
          </a:stretch>
        </p:blipFill>
        <p:spPr bwMode="auto">
          <a:xfrm>
            <a:off x="642938" y="4071938"/>
            <a:ext cx="3235325" cy="1979612"/>
          </a:xfrm>
          <a:prstGeom prst="rect">
            <a:avLst/>
          </a:prstGeom>
          <a:noFill/>
          <a:ln w="28575">
            <a:solidFill>
              <a:schemeClr val="bg1">
                <a:lumMod val="50000"/>
              </a:schemeClr>
            </a:solidFill>
            <a:miter lim="800000"/>
            <a:headEnd/>
            <a:tailEnd/>
          </a:ln>
        </p:spPr>
      </p:pic>
      <p:sp>
        <p:nvSpPr>
          <p:cNvPr id="43012" name="Rectangle 6"/>
          <p:cNvSpPr>
            <a:spLocks noChangeArrowheads="1"/>
          </p:cNvSpPr>
          <p:nvPr/>
        </p:nvSpPr>
        <p:spPr bwMode="auto">
          <a:xfrm>
            <a:off x="4714875" y="4714875"/>
            <a:ext cx="1571625" cy="523875"/>
          </a:xfrm>
          <a:prstGeom prst="rect">
            <a:avLst/>
          </a:prstGeom>
          <a:noFill/>
          <a:ln w="9525">
            <a:noFill/>
            <a:miter lim="800000"/>
            <a:headEnd/>
            <a:tailEnd/>
          </a:ln>
        </p:spPr>
        <p:txBody>
          <a:bodyPr>
            <a:spAutoFit/>
          </a:bodyPr>
          <a:lstStyle/>
          <a:p>
            <a:r>
              <a:rPr lang="fr-FR" sz="1400">
                <a:solidFill>
                  <a:schemeClr val="bg1"/>
                </a:solidFill>
              </a:rPr>
              <a:t>Périscope soldat australien1915</a:t>
            </a:r>
          </a:p>
        </p:txBody>
      </p:sp>
      <p:pic>
        <p:nvPicPr>
          <p:cNvPr id="29702" name="Picture 4" descr="C:\Users\Essai\Desktop\guerre 14-18\Image232.jpg"/>
          <p:cNvPicPr>
            <a:picLocks noChangeAspect="1" noChangeArrowheads="1"/>
          </p:cNvPicPr>
          <p:nvPr/>
        </p:nvPicPr>
        <p:blipFill>
          <a:blip r:embed="rId5">
            <a:lum bright="10000"/>
          </a:blip>
          <a:srcRect/>
          <a:stretch>
            <a:fillRect/>
          </a:stretch>
        </p:blipFill>
        <p:spPr bwMode="auto">
          <a:xfrm>
            <a:off x="5715000" y="214313"/>
            <a:ext cx="2952750" cy="2574925"/>
          </a:xfrm>
          <a:prstGeom prst="rect">
            <a:avLst/>
          </a:prstGeom>
          <a:noFill/>
          <a:ln w="28575">
            <a:solidFill>
              <a:schemeClr val="bg1">
                <a:lumMod val="50000"/>
              </a:schemeClr>
            </a:solidFill>
            <a:miter lim="800000"/>
            <a:headEnd/>
            <a:tailEnd/>
          </a:ln>
        </p:spPr>
      </p:pic>
      <p:sp>
        <p:nvSpPr>
          <p:cNvPr id="43014" name="Rectangle 8"/>
          <p:cNvSpPr>
            <a:spLocks noChangeArrowheads="1"/>
          </p:cNvSpPr>
          <p:nvPr/>
        </p:nvSpPr>
        <p:spPr bwMode="auto">
          <a:xfrm>
            <a:off x="3500438" y="3571875"/>
            <a:ext cx="2000250" cy="584200"/>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Périscope</a:t>
            </a:r>
            <a:r>
              <a:rPr lang="fr-FR" sz="1600">
                <a:solidFill>
                  <a:schemeClr val="bg1"/>
                </a:solidFill>
                <a:latin typeface="Comic Sans MS" pitchFamily="66" charset="0"/>
              </a:rPr>
              <a:t> dans une</a:t>
            </a:r>
          </a:p>
          <a:p>
            <a:r>
              <a:rPr lang="fr-FR" sz="1600">
                <a:solidFill>
                  <a:schemeClr val="bg1"/>
                </a:solidFill>
                <a:latin typeface="Comic Sans MS" pitchFamily="66" charset="0"/>
              </a:rPr>
              <a:t>tranchée française</a:t>
            </a:r>
          </a:p>
        </p:txBody>
      </p:sp>
      <p:pic>
        <p:nvPicPr>
          <p:cNvPr id="29704" name="Picture 9" descr="C:\Users\Essai\Desktop\guerre 14-18\Image10.jpg"/>
          <p:cNvPicPr>
            <a:picLocks noChangeAspect="1" noChangeArrowheads="1"/>
          </p:cNvPicPr>
          <p:nvPr/>
        </p:nvPicPr>
        <p:blipFill>
          <a:blip r:embed="rId6">
            <a:lum bright="10000"/>
          </a:blip>
          <a:srcRect/>
          <a:stretch>
            <a:fillRect/>
          </a:stretch>
        </p:blipFill>
        <p:spPr bwMode="auto">
          <a:xfrm>
            <a:off x="3214688" y="500063"/>
            <a:ext cx="2232025" cy="3149600"/>
          </a:xfrm>
          <a:prstGeom prst="rect">
            <a:avLst/>
          </a:prstGeom>
          <a:noFill/>
          <a:ln w="28575">
            <a:solidFill>
              <a:schemeClr val="bg1">
                <a:lumMod val="50000"/>
              </a:schemeClr>
            </a:solidFill>
            <a:miter lim="800000"/>
            <a:headEnd/>
            <a:tailEnd/>
          </a:ln>
        </p:spPr>
      </p:pic>
      <p:sp>
        <p:nvSpPr>
          <p:cNvPr id="43016" name="Rectangle 8"/>
          <p:cNvSpPr>
            <a:spLocks noChangeArrowheads="1"/>
          </p:cNvSpPr>
          <p:nvPr/>
        </p:nvSpPr>
        <p:spPr bwMode="auto">
          <a:xfrm>
            <a:off x="3429000" y="5286375"/>
            <a:ext cx="2000250"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Dans l’ancienne ligne allemande</a:t>
            </a:r>
          </a:p>
          <a:p>
            <a:r>
              <a:rPr lang="fr-FR" sz="1400">
                <a:solidFill>
                  <a:schemeClr val="bg1"/>
                </a:solidFill>
                <a:latin typeface="Comic Sans MS" pitchFamily="66" charset="0"/>
              </a:rPr>
              <a:t>Devant Quennevières</a:t>
            </a:r>
            <a:endParaRPr lang="fr-FR" sz="1400"/>
          </a:p>
        </p:txBody>
      </p:sp>
      <p:pic>
        <p:nvPicPr>
          <p:cNvPr id="29706" name="Picture 10" descr="Q:\guerre 14-18\Soldat-écrivant.jpg"/>
          <p:cNvPicPr>
            <a:picLocks noChangeAspect="1" noChangeArrowheads="1"/>
          </p:cNvPicPr>
          <p:nvPr/>
        </p:nvPicPr>
        <p:blipFill>
          <a:blip r:embed="rId7">
            <a:lum bright="10000"/>
            <a:grayscl/>
          </a:blip>
          <a:srcRect l="19682" t="6953" r="13094" b="6953"/>
          <a:stretch>
            <a:fillRect/>
          </a:stretch>
        </p:blipFill>
        <p:spPr bwMode="auto">
          <a:xfrm>
            <a:off x="500063" y="1714500"/>
            <a:ext cx="1800225" cy="1835150"/>
          </a:xfrm>
          <a:prstGeom prst="rect">
            <a:avLst/>
          </a:prstGeom>
          <a:noFill/>
          <a:ln w="28575">
            <a:solidFill>
              <a:schemeClr val="bg1">
                <a:lumMod val="50000"/>
              </a:schemeClr>
            </a:solidFill>
            <a:miter lim="800000"/>
            <a:headEnd/>
            <a:tailEnd/>
          </a:ln>
        </p:spPr>
      </p:pic>
      <p:sp>
        <p:nvSpPr>
          <p:cNvPr id="11" name="Bulle ronde 10"/>
          <p:cNvSpPr/>
          <p:nvPr/>
        </p:nvSpPr>
        <p:spPr>
          <a:xfrm>
            <a:off x="428625" y="285750"/>
            <a:ext cx="3071813" cy="1357313"/>
          </a:xfrm>
          <a:prstGeom prst="wedgeEllipseCallout">
            <a:avLst>
              <a:gd name="adj1" fmla="val -8677"/>
              <a:gd name="adj2" fmla="val 101945"/>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solidFill>
                  <a:schemeClr val="bg1"/>
                </a:solidFill>
                <a:latin typeface="Comic Sans MS" pitchFamily="66" charset="0"/>
              </a:rPr>
              <a:t>Oh dites-moi, si je reverrais un jour les miens, et le soleil; si les fleurs repousseront ici…Oui dites-moi si l’homme prendra un jour conscience de ce qu’il nous fait vivre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44034" name="Rectangle 5"/>
          <p:cNvSpPr>
            <a:spLocks noChangeArrowheads="1"/>
          </p:cNvSpPr>
          <p:nvPr/>
        </p:nvSpPr>
        <p:spPr bwMode="auto">
          <a:xfrm>
            <a:off x="3929063" y="857250"/>
            <a:ext cx="3500437" cy="1323975"/>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Et toujours l’attente… </a:t>
            </a:r>
          </a:p>
          <a:p>
            <a:r>
              <a:rPr lang="fr-FR" sz="1600">
                <a:solidFill>
                  <a:schemeClr val="bg1"/>
                </a:solidFill>
                <a:latin typeface="Comic Sans MS" pitchFamily="66" charset="0"/>
              </a:rPr>
              <a:t>certains dorment, </a:t>
            </a:r>
          </a:p>
          <a:p>
            <a:r>
              <a:rPr lang="fr-FR" sz="1600">
                <a:solidFill>
                  <a:schemeClr val="bg1"/>
                </a:solidFill>
                <a:latin typeface="Comic Sans MS" pitchFamily="66" charset="0"/>
              </a:rPr>
              <a:t>d’autres fument, mais </a:t>
            </a:r>
          </a:p>
          <a:p>
            <a:r>
              <a:rPr lang="fr-FR" sz="1600">
                <a:solidFill>
                  <a:schemeClr val="bg1"/>
                </a:solidFill>
                <a:latin typeface="Comic Sans MS" pitchFamily="66" charset="0"/>
              </a:rPr>
              <a:t>après l’attaque qui </a:t>
            </a:r>
          </a:p>
          <a:p>
            <a:r>
              <a:rPr lang="fr-FR" sz="1600">
                <a:solidFill>
                  <a:schemeClr val="bg1"/>
                </a:solidFill>
                <a:latin typeface="Comic Sans MS" pitchFamily="66" charset="0"/>
              </a:rPr>
              <a:t>restera ?</a:t>
            </a:r>
            <a:endParaRPr lang="fr-FR" sz="1600"/>
          </a:p>
        </p:txBody>
      </p:sp>
      <p:pic>
        <p:nvPicPr>
          <p:cNvPr id="30724" name="Picture 8" descr="C:\Users\Essai\Desktop\guerre 14-18\Image172.jpg"/>
          <p:cNvPicPr>
            <a:picLocks noChangeAspect="1" noChangeArrowheads="1"/>
          </p:cNvPicPr>
          <p:nvPr/>
        </p:nvPicPr>
        <p:blipFill>
          <a:blip r:embed="rId3"/>
          <a:srcRect/>
          <a:stretch>
            <a:fillRect/>
          </a:stretch>
        </p:blipFill>
        <p:spPr bwMode="auto">
          <a:xfrm>
            <a:off x="3786188" y="3000375"/>
            <a:ext cx="4625975" cy="2665413"/>
          </a:xfrm>
          <a:prstGeom prst="rect">
            <a:avLst/>
          </a:prstGeom>
          <a:noFill/>
          <a:ln w="79375" cmpd="dbl">
            <a:solidFill>
              <a:schemeClr val="bg1">
                <a:lumMod val="50000"/>
              </a:schemeClr>
            </a:solidFill>
            <a:miter lim="800000"/>
            <a:headEnd/>
            <a:tailEnd/>
          </a:ln>
        </p:spPr>
      </p:pic>
      <p:pic>
        <p:nvPicPr>
          <p:cNvPr id="33801" name="Picture 9" descr="C:\Users\Essai\Desktop\guerre 14-18\Image173.jpg"/>
          <p:cNvPicPr>
            <a:picLocks noChangeAspect="1" noChangeArrowheads="1"/>
          </p:cNvPicPr>
          <p:nvPr/>
        </p:nvPicPr>
        <p:blipFill>
          <a:blip r:embed="rId4">
            <a:lum/>
          </a:blip>
          <a:srcRect/>
          <a:stretch>
            <a:fillRect/>
          </a:stretch>
        </p:blipFill>
        <p:spPr bwMode="auto">
          <a:xfrm>
            <a:off x="6072198" y="571480"/>
            <a:ext cx="2880000" cy="2168419"/>
          </a:xfrm>
          <a:prstGeom prst="ellipse">
            <a:avLst/>
          </a:prstGeom>
          <a:noFill/>
        </p:spPr>
      </p:pic>
      <p:pic>
        <p:nvPicPr>
          <p:cNvPr id="30726" name="Picture 8" descr="C:\Users\Essai\Desktop\guerre 14-18\Image12.jpg"/>
          <p:cNvPicPr>
            <a:picLocks noChangeAspect="1" noChangeArrowheads="1"/>
          </p:cNvPicPr>
          <p:nvPr/>
        </p:nvPicPr>
        <p:blipFill>
          <a:blip r:embed="rId5">
            <a:lum bright="10000" contrast="-10000"/>
          </a:blip>
          <a:srcRect/>
          <a:stretch>
            <a:fillRect/>
          </a:stretch>
        </p:blipFill>
        <p:spPr bwMode="auto">
          <a:xfrm>
            <a:off x="357188" y="285750"/>
            <a:ext cx="3516312" cy="2519363"/>
          </a:xfrm>
          <a:prstGeom prst="rect">
            <a:avLst/>
          </a:prstGeom>
          <a:noFill/>
          <a:ln w="76200" cmpd="dbl">
            <a:solidFill>
              <a:schemeClr val="bg1">
                <a:lumMod val="50000"/>
              </a:schemeClr>
            </a:solidFill>
            <a:miter lim="800000"/>
            <a:headEnd/>
            <a:tailEnd/>
          </a:ln>
        </p:spPr>
      </p:pic>
      <p:sp>
        <p:nvSpPr>
          <p:cNvPr id="44038" name="Rectangle 8"/>
          <p:cNvSpPr>
            <a:spLocks noChangeArrowheads="1"/>
          </p:cNvSpPr>
          <p:nvPr/>
        </p:nvSpPr>
        <p:spPr bwMode="auto">
          <a:xfrm>
            <a:off x="357188" y="2857500"/>
            <a:ext cx="3286125"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Des soldats du "Border régiment" se reposent dans une tranchée à Thiepval (Somme), en août 1916.</a:t>
            </a:r>
          </a:p>
        </p:txBody>
      </p:sp>
      <p:pic>
        <p:nvPicPr>
          <p:cNvPr id="30728" name="Picture 6" descr="C:\Users\Essai\Desktop\guerre 14-18\poilu écriv.jpg"/>
          <p:cNvPicPr>
            <a:picLocks noChangeAspect="1" noChangeArrowheads="1"/>
          </p:cNvPicPr>
          <p:nvPr/>
        </p:nvPicPr>
        <p:blipFill>
          <a:blip r:embed="rId6"/>
          <a:srcRect/>
          <a:stretch>
            <a:fillRect/>
          </a:stretch>
        </p:blipFill>
        <p:spPr bwMode="auto">
          <a:xfrm>
            <a:off x="1214438" y="3786188"/>
            <a:ext cx="1920875" cy="1957387"/>
          </a:xfrm>
          <a:prstGeom prst="rect">
            <a:avLst/>
          </a:prstGeom>
          <a:noFill/>
          <a:ln w="25400">
            <a:solidFill>
              <a:schemeClr val="bg1">
                <a:lumMod val="50000"/>
              </a:schemeClr>
            </a:solid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31747" name="Picture 9" descr="C:\Users\Essai\Desktop\guerre 14-18\Image170.jpg"/>
          <p:cNvPicPr>
            <a:picLocks noChangeAspect="1" noChangeArrowheads="1"/>
          </p:cNvPicPr>
          <p:nvPr/>
        </p:nvPicPr>
        <p:blipFill>
          <a:blip r:embed="rId3">
            <a:lum contrast="10000"/>
          </a:blip>
          <a:srcRect/>
          <a:stretch>
            <a:fillRect/>
          </a:stretch>
        </p:blipFill>
        <p:spPr bwMode="auto">
          <a:xfrm>
            <a:off x="3357563" y="2500313"/>
            <a:ext cx="2663825" cy="2409825"/>
          </a:xfrm>
          <a:prstGeom prst="rect">
            <a:avLst/>
          </a:prstGeom>
          <a:noFill/>
          <a:ln w="28575">
            <a:solidFill>
              <a:schemeClr val="bg1">
                <a:lumMod val="50000"/>
              </a:schemeClr>
            </a:solidFill>
            <a:miter lim="800000"/>
            <a:headEnd/>
            <a:tailEnd/>
          </a:ln>
        </p:spPr>
      </p:pic>
      <p:pic>
        <p:nvPicPr>
          <p:cNvPr id="31748" name="Picture 8" descr="C:\Users\Essai\Desktop\guerre 14-18\Image169.jpg"/>
          <p:cNvPicPr>
            <a:picLocks noChangeAspect="1" noChangeArrowheads="1"/>
          </p:cNvPicPr>
          <p:nvPr/>
        </p:nvPicPr>
        <p:blipFill>
          <a:blip r:embed="rId4"/>
          <a:srcRect l="2551" r="3061"/>
          <a:stretch>
            <a:fillRect/>
          </a:stretch>
        </p:blipFill>
        <p:spPr bwMode="auto">
          <a:xfrm rot="-352779">
            <a:off x="542925" y="755650"/>
            <a:ext cx="2381250" cy="3743325"/>
          </a:xfrm>
          <a:prstGeom prst="rect">
            <a:avLst/>
          </a:prstGeom>
          <a:noFill/>
          <a:ln w="28575">
            <a:solidFill>
              <a:schemeClr val="bg1">
                <a:lumMod val="50000"/>
              </a:schemeClr>
            </a:solidFill>
            <a:miter lim="800000"/>
            <a:headEnd/>
            <a:tailEnd/>
          </a:ln>
        </p:spPr>
      </p:pic>
      <p:sp>
        <p:nvSpPr>
          <p:cNvPr id="45060" name="Rectangle 5"/>
          <p:cNvSpPr>
            <a:spLocks noChangeArrowheads="1"/>
          </p:cNvSpPr>
          <p:nvPr/>
        </p:nvSpPr>
        <p:spPr bwMode="auto">
          <a:xfrm>
            <a:off x="714375" y="4643438"/>
            <a:ext cx="1892300" cy="5238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Soldat secourant </a:t>
            </a:r>
          </a:p>
          <a:p>
            <a:r>
              <a:rPr lang="fr-FR" sz="1400">
                <a:solidFill>
                  <a:schemeClr val="bg1"/>
                </a:solidFill>
                <a:latin typeface="Comic Sans MS" pitchFamily="66" charset="0"/>
              </a:rPr>
              <a:t>son camarade blessé</a:t>
            </a:r>
            <a:endParaRPr lang="fr-FR" sz="1400"/>
          </a:p>
        </p:txBody>
      </p:sp>
      <p:pic>
        <p:nvPicPr>
          <p:cNvPr id="31750" name="Picture 7" descr="Q:\guerre 14-18\E-05-533923.jpg"/>
          <p:cNvPicPr>
            <a:picLocks noChangeAspect="1" noChangeArrowheads="1"/>
          </p:cNvPicPr>
          <p:nvPr/>
        </p:nvPicPr>
        <p:blipFill>
          <a:blip r:embed="rId5">
            <a:lum bright="10000" contrast="20000"/>
          </a:blip>
          <a:srcRect/>
          <a:stretch>
            <a:fillRect/>
          </a:stretch>
        </p:blipFill>
        <p:spPr bwMode="auto">
          <a:xfrm rot="351603">
            <a:off x="6059488" y="271463"/>
            <a:ext cx="2663825" cy="2678112"/>
          </a:xfrm>
          <a:prstGeom prst="rect">
            <a:avLst/>
          </a:prstGeom>
          <a:noFill/>
          <a:ln w="28575">
            <a:solidFill>
              <a:schemeClr val="bg1">
                <a:lumMod val="50000"/>
              </a:schemeClr>
            </a:solidFill>
            <a:miter lim="800000"/>
            <a:headEnd/>
            <a:tailEnd/>
          </a:ln>
        </p:spPr>
      </p:pic>
      <p:sp>
        <p:nvSpPr>
          <p:cNvPr id="45062" name="Rectangle 9"/>
          <p:cNvSpPr>
            <a:spLocks noChangeArrowheads="1"/>
          </p:cNvSpPr>
          <p:nvPr/>
        </p:nvSpPr>
        <p:spPr bwMode="auto">
          <a:xfrm>
            <a:off x="2571750" y="4929188"/>
            <a:ext cx="7000875" cy="1169987"/>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«Ce ne sont pas des soldats: ce sont des hommes. Ce ne sont pas </a:t>
            </a:r>
          </a:p>
          <a:p>
            <a:r>
              <a:rPr lang="fr-FR" sz="1400">
                <a:solidFill>
                  <a:schemeClr val="bg1"/>
                </a:solidFill>
                <a:latin typeface="Comic Sans MS" pitchFamily="66" charset="0"/>
              </a:rPr>
              <a:t>des aventuriers, des guerriers, faits pour la boucherie humaine</a:t>
            </a:r>
          </a:p>
          <a:p>
            <a:r>
              <a:rPr lang="fr-FR" sz="1400">
                <a:solidFill>
                  <a:schemeClr val="bg1"/>
                </a:solidFill>
                <a:latin typeface="Comic Sans MS" pitchFamily="66" charset="0"/>
              </a:rPr>
              <a:t>Ce sont des laboureurs et des ouvriers qu’on reconnaît dans leurs </a:t>
            </a:r>
          </a:p>
          <a:p>
            <a:r>
              <a:rPr lang="fr-FR" sz="1400">
                <a:solidFill>
                  <a:schemeClr val="bg1"/>
                </a:solidFill>
                <a:latin typeface="Comic Sans MS" pitchFamily="66" charset="0"/>
              </a:rPr>
              <a:t>uniformes. Ce sont des civils déracinés.</a:t>
            </a:r>
            <a:r>
              <a:rPr lang="fr-FR" sz="1400">
                <a:solidFill>
                  <a:schemeClr val="bg1"/>
                </a:solidFill>
              </a:rPr>
              <a:t>»</a:t>
            </a:r>
          </a:p>
          <a:p>
            <a:r>
              <a:rPr lang="fr-FR" sz="1400">
                <a:solidFill>
                  <a:schemeClr val="bg1"/>
                </a:solidFill>
              </a:rPr>
              <a:t>                                                    Henri BARBUSSE</a:t>
            </a:r>
          </a:p>
        </p:txBody>
      </p:sp>
      <p:pic>
        <p:nvPicPr>
          <p:cNvPr id="45063" name="Picture 10" descr="Q:\guerre 14-18\a (7).gif"/>
          <p:cNvPicPr>
            <a:picLocks noChangeAspect="1" noChangeArrowheads="1" noCrop="1"/>
          </p:cNvPicPr>
          <p:nvPr/>
        </p:nvPicPr>
        <p:blipFill>
          <a:blip r:embed="rId6"/>
          <a:srcRect/>
          <a:stretch>
            <a:fillRect/>
          </a:stretch>
        </p:blipFill>
        <p:spPr bwMode="auto">
          <a:xfrm>
            <a:off x="6572250" y="3071813"/>
            <a:ext cx="1728788" cy="1295400"/>
          </a:xfrm>
          <a:prstGeom prst="rect">
            <a:avLst/>
          </a:prstGeom>
          <a:noFill/>
          <a:ln w="9525">
            <a:noFill/>
            <a:miter lim="800000"/>
            <a:headEnd/>
            <a:tailEnd/>
          </a:ln>
        </p:spPr>
      </p:pic>
      <p:pic>
        <p:nvPicPr>
          <p:cNvPr id="31753" name="Picture 10" descr="Q:\guerre 14-18\poilu ecrivant.jpg"/>
          <p:cNvPicPr>
            <a:picLocks noChangeAspect="1" noChangeArrowheads="1"/>
          </p:cNvPicPr>
          <p:nvPr/>
        </p:nvPicPr>
        <p:blipFill>
          <a:blip r:embed="rId7"/>
          <a:srcRect/>
          <a:stretch>
            <a:fillRect/>
          </a:stretch>
        </p:blipFill>
        <p:spPr bwMode="auto">
          <a:xfrm>
            <a:off x="3357563" y="571500"/>
            <a:ext cx="2530475" cy="1779588"/>
          </a:xfrm>
          <a:prstGeom prst="rect">
            <a:avLst/>
          </a:prstGeom>
          <a:noFill/>
          <a:ln w="28575">
            <a:solidFill>
              <a:schemeClr val="bg1">
                <a:lumMod val="50000"/>
              </a:schemeClr>
            </a:solidFill>
            <a:miter lim="800000"/>
            <a:headEnd/>
            <a:tailEnd/>
          </a:ln>
        </p:spPr>
      </p:pic>
      <p:sp>
        <p:nvSpPr>
          <p:cNvPr id="11" name="Bulle ronde 10"/>
          <p:cNvSpPr/>
          <p:nvPr/>
        </p:nvSpPr>
        <p:spPr>
          <a:xfrm>
            <a:off x="1785938" y="214313"/>
            <a:ext cx="2286000" cy="857250"/>
          </a:xfrm>
          <a:prstGeom prst="wedgeEllipseCallout">
            <a:avLst>
              <a:gd name="adj1" fmla="val 39951"/>
              <a:gd name="adj2" fmla="val 67579"/>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solidFill>
                  <a:schemeClr val="bg1"/>
                </a:solidFill>
                <a:latin typeface="Comic Sans MS" pitchFamily="66" charset="0"/>
              </a:rPr>
              <a:t>…Après l’attaque, nous ramassons nos blessés, comptons nos morts…</a:t>
            </a:r>
            <a:endParaRPr lang="fr-FR" sz="12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46082" name="Picture 12" descr="C:\Users\Essai\Desktop\guerre 14-18\Image178.jpg"/>
          <p:cNvPicPr>
            <a:picLocks noChangeAspect="1" noChangeArrowheads="1"/>
          </p:cNvPicPr>
          <p:nvPr/>
        </p:nvPicPr>
        <p:blipFill>
          <a:blip r:embed="rId3"/>
          <a:srcRect/>
          <a:stretch>
            <a:fillRect/>
          </a:stretch>
        </p:blipFill>
        <p:spPr bwMode="auto">
          <a:xfrm rot="298675">
            <a:off x="5232400" y="2782888"/>
            <a:ext cx="3303588" cy="2206625"/>
          </a:xfrm>
          <a:prstGeom prst="rect">
            <a:avLst/>
          </a:prstGeom>
          <a:noFill/>
          <a:ln w="9525">
            <a:noFill/>
            <a:miter lim="800000"/>
            <a:headEnd/>
            <a:tailEnd/>
          </a:ln>
        </p:spPr>
      </p:pic>
      <p:pic>
        <p:nvPicPr>
          <p:cNvPr id="46083" name="Picture 11" descr="C:\Users\Essai\Desktop\guerre 14-18\Image177.jpg"/>
          <p:cNvPicPr>
            <a:picLocks noChangeAspect="1" noChangeArrowheads="1"/>
          </p:cNvPicPr>
          <p:nvPr/>
        </p:nvPicPr>
        <p:blipFill>
          <a:blip r:embed="rId4"/>
          <a:srcRect/>
          <a:stretch>
            <a:fillRect/>
          </a:stretch>
        </p:blipFill>
        <p:spPr bwMode="auto">
          <a:xfrm rot="-763709">
            <a:off x="968375" y="2547938"/>
            <a:ext cx="3249613" cy="2017712"/>
          </a:xfrm>
          <a:prstGeom prst="rect">
            <a:avLst/>
          </a:prstGeom>
          <a:noFill/>
          <a:ln w="9525">
            <a:noFill/>
            <a:miter lim="800000"/>
            <a:headEnd/>
            <a:tailEnd/>
          </a:ln>
        </p:spPr>
      </p:pic>
      <p:sp>
        <p:nvSpPr>
          <p:cNvPr id="46084" name="Rectangle 6"/>
          <p:cNvSpPr>
            <a:spLocks noChangeArrowheads="1"/>
          </p:cNvSpPr>
          <p:nvPr/>
        </p:nvSpPr>
        <p:spPr bwMode="auto">
          <a:xfrm>
            <a:off x="5143500" y="5143500"/>
            <a:ext cx="3241675" cy="1077913"/>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Les alliés, aide précieuse,</a:t>
            </a:r>
          </a:p>
          <a:p>
            <a:r>
              <a:rPr lang="fr-FR" sz="1600">
                <a:solidFill>
                  <a:schemeClr val="bg1"/>
                </a:solidFill>
                <a:latin typeface="Comic Sans MS" pitchFamily="66" charset="0"/>
              </a:rPr>
              <a:t> ont également partagé </a:t>
            </a:r>
          </a:p>
          <a:p>
            <a:r>
              <a:rPr lang="fr-FR" sz="1600">
                <a:solidFill>
                  <a:schemeClr val="bg1"/>
                </a:solidFill>
                <a:latin typeface="Comic Sans MS" pitchFamily="66" charset="0"/>
              </a:rPr>
              <a:t>nos  souffrances et tant</a:t>
            </a:r>
          </a:p>
          <a:p>
            <a:r>
              <a:rPr lang="fr-FR" sz="1600">
                <a:solidFill>
                  <a:schemeClr val="bg1"/>
                </a:solidFill>
                <a:latin typeface="Comic Sans MS" pitchFamily="66" charset="0"/>
              </a:rPr>
              <a:t>sont morts dans nos tranchées…</a:t>
            </a:r>
            <a:endParaRPr lang="fr-FR" sz="1600"/>
          </a:p>
        </p:txBody>
      </p:sp>
      <p:sp>
        <p:nvSpPr>
          <p:cNvPr id="46085" name="Rectangle 8"/>
          <p:cNvSpPr>
            <a:spLocks noChangeArrowheads="1"/>
          </p:cNvSpPr>
          <p:nvPr/>
        </p:nvSpPr>
        <p:spPr bwMode="auto">
          <a:xfrm>
            <a:off x="5500688" y="3071813"/>
            <a:ext cx="1106487"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Américains</a:t>
            </a:r>
            <a:endParaRPr lang="fr-FR" sz="1400"/>
          </a:p>
        </p:txBody>
      </p:sp>
      <p:sp>
        <p:nvSpPr>
          <p:cNvPr id="46086" name="Rectangle 9"/>
          <p:cNvSpPr>
            <a:spLocks noChangeArrowheads="1"/>
          </p:cNvSpPr>
          <p:nvPr/>
        </p:nvSpPr>
        <p:spPr bwMode="auto">
          <a:xfrm rot="-782892">
            <a:off x="958850" y="2774950"/>
            <a:ext cx="2214563" cy="460375"/>
          </a:xfrm>
          <a:prstGeom prst="rect">
            <a:avLst/>
          </a:prstGeom>
          <a:noFill/>
          <a:ln w="9525">
            <a:noFill/>
            <a:miter lim="800000"/>
            <a:headEnd/>
            <a:tailEnd/>
          </a:ln>
        </p:spPr>
        <p:txBody>
          <a:bodyPr>
            <a:spAutoFit/>
          </a:bodyPr>
          <a:lstStyle/>
          <a:p>
            <a:r>
              <a:rPr lang="fr-FR" sz="1200">
                <a:latin typeface="Comic Sans MS" pitchFamily="66" charset="0"/>
              </a:rPr>
              <a:t>1916 soldat russe dans une tranchée française</a:t>
            </a:r>
          </a:p>
        </p:txBody>
      </p:sp>
      <p:pic>
        <p:nvPicPr>
          <p:cNvPr id="46087" name="Picture 10" descr="Q:\guerre 14-18\Canadiens montent a l assaut sous le feu-.jpeg"/>
          <p:cNvPicPr>
            <a:picLocks noChangeAspect="1" noChangeArrowheads="1"/>
          </p:cNvPicPr>
          <p:nvPr/>
        </p:nvPicPr>
        <p:blipFill>
          <a:blip r:embed="rId5"/>
          <a:srcRect/>
          <a:stretch>
            <a:fillRect/>
          </a:stretch>
        </p:blipFill>
        <p:spPr bwMode="auto">
          <a:xfrm>
            <a:off x="642938" y="214313"/>
            <a:ext cx="2339975" cy="2147887"/>
          </a:xfrm>
          <a:prstGeom prst="rect">
            <a:avLst/>
          </a:prstGeom>
          <a:noFill/>
          <a:ln w="9525">
            <a:noFill/>
            <a:miter lim="800000"/>
            <a:headEnd/>
            <a:tailEnd/>
          </a:ln>
        </p:spPr>
      </p:pic>
      <p:sp>
        <p:nvSpPr>
          <p:cNvPr id="46088" name="Rectangle 10"/>
          <p:cNvSpPr>
            <a:spLocks noChangeArrowheads="1"/>
          </p:cNvSpPr>
          <p:nvPr/>
        </p:nvSpPr>
        <p:spPr bwMode="auto">
          <a:xfrm>
            <a:off x="1143000" y="1928813"/>
            <a:ext cx="3457575" cy="307975"/>
          </a:xfrm>
          <a:prstGeom prst="rect">
            <a:avLst/>
          </a:prstGeom>
          <a:noFill/>
          <a:ln w="9525">
            <a:noFill/>
            <a:miter lim="800000"/>
            <a:headEnd/>
            <a:tailEnd/>
          </a:ln>
        </p:spPr>
        <p:txBody>
          <a:bodyPr wrap="none">
            <a:spAutoFit/>
          </a:bodyPr>
          <a:lstStyle/>
          <a:p>
            <a:r>
              <a:rPr lang="fr-FR" sz="1400">
                <a:solidFill>
                  <a:schemeClr val="bg1"/>
                </a:solidFill>
              </a:rPr>
              <a:t>Canadiens montent à l’assaut sous le feu</a:t>
            </a:r>
          </a:p>
        </p:txBody>
      </p:sp>
      <p:pic>
        <p:nvPicPr>
          <p:cNvPr id="46089" name="Picture 13" descr="C:\Users\Essai\Desktop\guerre 14-18\Image179.jpg"/>
          <p:cNvPicPr>
            <a:picLocks noChangeAspect="1" noChangeArrowheads="1"/>
          </p:cNvPicPr>
          <p:nvPr/>
        </p:nvPicPr>
        <p:blipFill>
          <a:blip r:embed="rId6"/>
          <a:srcRect/>
          <a:stretch>
            <a:fillRect/>
          </a:stretch>
        </p:blipFill>
        <p:spPr bwMode="auto">
          <a:xfrm>
            <a:off x="1571625" y="4572000"/>
            <a:ext cx="3200400" cy="1816100"/>
          </a:xfrm>
          <a:prstGeom prst="rect">
            <a:avLst/>
          </a:prstGeom>
          <a:noFill/>
          <a:ln w="9525">
            <a:noFill/>
            <a:miter lim="800000"/>
            <a:headEnd/>
            <a:tailEnd/>
          </a:ln>
        </p:spPr>
      </p:pic>
      <p:pic>
        <p:nvPicPr>
          <p:cNvPr id="46090" name="Picture 14" descr="C:\Users\Essai\Desktop\guerre 14-18\Image180.jpg"/>
          <p:cNvPicPr>
            <a:picLocks noChangeAspect="1" noChangeArrowheads="1"/>
          </p:cNvPicPr>
          <p:nvPr/>
        </p:nvPicPr>
        <p:blipFill>
          <a:blip r:embed="rId7"/>
          <a:srcRect/>
          <a:stretch>
            <a:fillRect/>
          </a:stretch>
        </p:blipFill>
        <p:spPr bwMode="auto">
          <a:xfrm>
            <a:off x="4929188" y="142875"/>
            <a:ext cx="3486150" cy="2505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47106" name="Titre 1"/>
          <p:cNvSpPr>
            <a:spLocks noGrp="1"/>
          </p:cNvSpPr>
          <p:nvPr>
            <p:ph type="title"/>
          </p:nvPr>
        </p:nvSpPr>
        <p:spPr>
          <a:xfrm>
            <a:off x="2286000" y="428625"/>
            <a:ext cx="7943850" cy="1143000"/>
          </a:xfrm>
        </p:spPr>
        <p:txBody>
          <a:bodyPr/>
          <a:lstStyle/>
          <a:p>
            <a:pPr eaLnBrk="1" hangingPunct="1"/>
            <a:r>
              <a:rPr lang="fr-FR" sz="1600" smtClean="0">
                <a:solidFill>
                  <a:schemeClr val="bg1"/>
                </a:solidFill>
                <a:latin typeface="Comic Sans MS" pitchFamily="66" charset="0"/>
              </a:rPr>
              <a:t>Petit moment pour souffler et lire les journaux, </a:t>
            </a:r>
            <a:br>
              <a:rPr lang="fr-FR" sz="1600" smtClean="0">
                <a:solidFill>
                  <a:schemeClr val="bg1"/>
                </a:solidFill>
                <a:latin typeface="Comic Sans MS" pitchFamily="66" charset="0"/>
              </a:rPr>
            </a:br>
            <a:r>
              <a:rPr lang="fr-FR" sz="1600" smtClean="0">
                <a:solidFill>
                  <a:schemeClr val="bg1"/>
                </a:solidFill>
                <a:latin typeface="Comic Sans MS" pitchFamily="66" charset="0"/>
              </a:rPr>
              <a:t>jouer aux cartes…</a:t>
            </a:r>
          </a:p>
        </p:txBody>
      </p:sp>
      <p:pic>
        <p:nvPicPr>
          <p:cNvPr id="33796" name="Picture 7" descr="C:\Users\Essai\Desktop\guerre 14-18\Image176.jpg"/>
          <p:cNvPicPr>
            <a:picLocks noChangeAspect="1" noChangeArrowheads="1"/>
          </p:cNvPicPr>
          <p:nvPr/>
        </p:nvPicPr>
        <p:blipFill>
          <a:blip r:embed="rId3">
            <a:lum contrast="10000"/>
          </a:blip>
          <a:srcRect/>
          <a:stretch>
            <a:fillRect/>
          </a:stretch>
        </p:blipFill>
        <p:spPr bwMode="auto">
          <a:xfrm>
            <a:off x="4071938" y="1357313"/>
            <a:ext cx="4356100" cy="2890837"/>
          </a:xfrm>
          <a:prstGeom prst="rect">
            <a:avLst/>
          </a:prstGeom>
          <a:noFill/>
          <a:ln w="28575">
            <a:solidFill>
              <a:schemeClr val="bg1">
                <a:lumMod val="50000"/>
              </a:schemeClr>
            </a:solidFill>
            <a:miter lim="800000"/>
            <a:headEnd/>
            <a:tailEnd/>
          </a:ln>
        </p:spPr>
      </p:pic>
      <p:pic>
        <p:nvPicPr>
          <p:cNvPr id="33797" name="Picture 8" descr="C:\Users\Essai\Desktop\guerre 14-18\Image174.jpg"/>
          <p:cNvPicPr>
            <a:picLocks noChangeAspect="1" noChangeArrowheads="1"/>
          </p:cNvPicPr>
          <p:nvPr/>
        </p:nvPicPr>
        <p:blipFill>
          <a:blip r:embed="rId4">
            <a:lum bright="-10000"/>
          </a:blip>
          <a:srcRect/>
          <a:stretch>
            <a:fillRect/>
          </a:stretch>
        </p:blipFill>
        <p:spPr bwMode="auto">
          <a:xfrm>
            <a:off x="500063" y="285750"/>
            <a:ext cx="3365500" cy="2566988"/>
          </a:xfrm>
          <a:prstGeom prst="rect">
            <a:avLst/>
          </a:prstGeom>
          <a:noFill/>
          <a:ln w="28575">
            <a:solidFill>
              <a:schemeClr val="bg1">
                <a:lumMod val="50000"/>
              </a:schemeClr>
            </a:solidFill>
            <a:miter lim="800000"/>
            <a:headEnd/>
            <a:tailEnd/>
          </a:ln>
        </p:spPr>
      </p:pic>
      <p:pic>
        <p:nvPicPr>
          <p:cNvPr id="47109" name="Picture 9" descr="C:\Users\Essai\Desktop\guerre 14-18\Image175.jpg"/>
          <p:cNvPicPr>
            <a:picLocks noChangeAspect="1" noChangeArrowheads="1"/>
          </p:cNvPicPr>
          <p:nvPr/>
        </p:nvPicPr>
        <p:blipFill>
          <a:blip r:embed="rId5"/>
          <a:srcRect/>
          <a:stretch>
            <a:fillRect/>
          </a:stretch>
        </p:blipFill>
        <p:spPr bwMode="auto">
          <a:xfrm>
            <a:off x="1071563" y="3357563"/>
            <a:ext cx="2584450" cy="2438400"/>
          </a:xfrm>
          <a:prstGeom prst="rect">
            <a:avLst/>
          </a:prstGeom>
          <a:noFill/>
          <a:ln w="28575">
            <a:solidFill>
              <a:schemeClr val="tx1"/>
            </a:solidFill>
            <a:miter lim="800000"/>
            <a:headEnd/>
            <a:tailEnd/>
          </a:ln>
        </p:spPr>
      </p:pic>
      <p:pic>
        <p:nvPicPr>
          <p:cNvPr id="33799" name="Picture 7" descr="Q:\guerre 14-18\attente.jpg"/>
          <p:cNvPicPr>
            <a:picLocks noChangeAspect="1" noChangeArrowheads="1"/>
          </p:cNvPicPr>
          <p:nvPr/>
        </p:nvPicPr>
        <p:blipFill>
          <a:blip r:embed="rId6">
            <a:grayscl/>
          </a:blip>
          <a:srcRect t="28386" r="19318" b="6772"/>
          <a:stretch>
            <a:fillRect/>
          </a:stretch>
        </p:blipFill>
        <p:spPr bwMode="auto">
          <a:xfrm>
            <a:off x="6929438" y="4357688"/>
            <a:ext cx="1690687" cy="2143125"/>
          </a:xfrm>
          <a:prstGeom prst="rect">
            <a:avLst/>
          </a:prstGeom>
          <a:noFill/>
          <a:ln w="28575">
            <a:solidFill>
              <a:schemeClr val="bg1">
                <a:lumMod val="50000"/>
              </a:schemeClr>
            </a:solidFill>
            <a:miter lim="800000"/>
            <a:headEnd/>
            <a:tailEnd/>
          </a:ln>
        </p:spPr>
      </p:pic>
      <p:sp>
        <p:nvSpPr>
          <p:cNvPr id="8" name="Bulle ronde 7"/>
          <p:cNvSpPr/>
          <p:nvPr/>
        </p:nvSpPr>
        <p:spPr>
          <a:xfrm>
            <a:off x="3857625" y="4500563"/>
            <a:ext cx="2286000" cy="928687"/>
          </a:xfrm>
          <a:prstGeom prst="wedgeEllipseCallout">
            <a:avLst>
              <a:gd name="adj1" fmla="val 90689"/>
              <a:gd name="adj2" fmla="val -13036"/>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solidFill>
                  <a:schemeClr val="bg1"/>
                </a:solidFill>
                <a:latin typeface="Comic Sans MS" pitchFamily="66" charset="0"/>
              </a:rPr>
              <a:t>Lorsque nous avons terminé nos journées, nous tricotons pour vous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48130" name="Picture 4" descr="D:\Verdun et le linge14-18\12103968.gif"/>
          <p:cNvPicPr>
            <a:picLocks noChangeAspect="1" noChangeArrowheads="1" noCrop="1"/>
          </p:cNvPicPr>
          <p:nvPr/>
        </p:nvPicPr>
        <p:blipFill>
          <a:blip r:embed="rId3">
            <a:lum bright="20000" contrast="20000"/>
          </a:blip>
          <a:srcRect/>
          <a:stretch>
            <a:fillRect/>
          </a:stretch>
        </p:blipFill>
        <p:spPr bwMode="auto">
          <a:xfrm>
            <a:off x="571500" y="571500"/>
            <a:ext cx="2519363" cy="2201863"/>
          </a:xfrm>
          <a:prstGeom prst="rect">
            <a:avLst/>
          </a:prstGeom>
          <a:noFill/>
          <a:ln w="9525">
            <a:noFill/>
            <a:miter lim="800000"/>
            <a:headEnd/>
            <a:tailEnd/>
          </a:ln>
        </p:spPr>
      </p:pic>
      <p:pic>
        <p:nvPicPr>
          <p:cNvPr id="48131" name="Picture 5" descr="E:\guerre 14-18\271436-339677.jpg"/>
          <p:cNvPicPr>
            <a:picLocks noChangeAspect="1" noChangeArrowheads="1"/>
          </p:cNvPicPr>
          <p:nvPr/>
        </p:nvPicPr>
        <p:blipFill>
          <a:blip r:embed="rId4">
            <a:lum contrast="10000"/>
          </a:blip>
          <a:srcRect/>
          <a:stretch>
            <a:fillRect/>
          </a:stretch>
        </p:blipFill>
        <p:spPr bwMode="auto">
          <a:xfrm>
            <a:off x="3857625" y="1857375"/>
            <a:ext cx="4445000" cy="3032125"/>
          </a:xfrm>
          <a:prstGeom prst="rect">
            <a:avLst/>
          </a:prstGeom>
          <a:noFill/>
          <a:ln w="9525">
            <a:noFill/>
            <a:miter lim="800000"/>
            <a:headEnd/>
            <a:tailEnd/>
          </a:ln>
        </p:spPr>
      </p:pic>
      <p:sp>
        <p:nvSpPr>
          <p:cNvPr id="48132" name="Rectangle 7"/>
          <p:cNvSpPr>
            <a:spLocks noChangeArrowheads="1"/>
          </p:cNvSpPr>
          <p:nvPr/>
        </p:nvSpPr>
        <p:spPr bwMode="auto">
          <a:xfrm>
            <a:off x="3214688" y="1000125"/>
            <a:ext cx="5643562"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Une « trêve de 48 h » pour Noël, une rencontre amicale dans le no man's land, etc. Les autorités militaires britanniques ont publié un </a:t>
            </a:r>
            <a:r>
              <a:rPr lang="fr-FR" sz="1400" i="1">
                <a:solidFill>
                  <a:schemeClr val="bg1"/>
                </a:solidFill>
                <a:latin typeface="Comic Sans MS" pitchFamily="66" charset="0"/>
              </a:rPr>
              <a:t>ordre spécial interdisant</a:t>
            </a:r>
            <a:r>
              <a:rPr lang="fr-FR" sz="1400">
                <a:solidFill>
                  <a:schemeClr val="bg1"/>
                </a:solidFill>
                <a:latin typeface="Comic Sans MS" pitchFamily="66" charset="0"/>
              </a:rPr>
              <a:t> la fraternisation.</a:t>
            </a:r>
          </a:p>
        </p:txBody>
      </p:sp>
      <p:sp>
        <p:nvSpPr>
          <p:cNvPr id="48133" name="Rectangle 10"/>
          <p:cNvSpPr>
            <a:spLocks noChangeArrowheads="1"/>
          </p:cNvSpPr>
          <p:nvPr/>
        </p:nvSpPr>
        <p:spPr bwMode="auto">
          <a:xfrm>
            <a:off x="1357313" y="4929188"/>
            <a:ext cx="6858000" cy="1323975"/>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…"Qu’est ce que c’est" ai-je demandé tout étonné ? John m’a répondu : "des sapins de Noël !" Et oui c’était bien des sapins de Noël que les allemands </a:t>
            </a:r>
            <a:r>
              <a:rPr lang="fr-FR" sz="1400">
                <a:solidFill>
                  <a:schemeClr val="bg1"/>
                </a:solidFill>
                <a:latin typeface="Comic Sans MS" pitchFamily="66" charset="0"/>
              </a:rPr>
              <a:t>avaient</a:t>
            </a:r>
            <a:r>
              <a:rPr lang="fr-FR" sz="1600">
                <a:solidFill>
                  <a:schemeClr val="bg1"/>
                </a:solidFill>
                <a:latin typeface="Comic Sans MS" pitchFamily="66" charset="0"/>
              </a:rPr>
              <a:t> placés devant leurs tranchées, avec des bougies ou lanternes qui éclairaient. Et puis nous avons entendu leur voix chantant : "Stille nacht, heilige nacht … " </a:t>
            </a:r>
          </a:p>
        </p:txBody>
      </p:sp>
      <p:pic>
        <p:nvPicPr>
          <p:cNvPr id="48134" name="Picture 9" descr="Q:\guerre 14-18\Gaumnitz.jpg"/>
          <p:cNvPicPr>
            <a:picLocks noChangeAspect="1" noChangeArrowheads="1"/>
          </p:cNvPicPr>
          <p:nvPr/>
        </p:nvPicPr>
        <p:blipFill>
          <a:blip r:embed="rId5"/>
          <a:srcRect/>
          <a:stretch>
            <a:fillRect/>
          </a:stretch>
        </p:blipFill>
        <p:spPr bwMode="auto">
          <a:xfrm>
            <a:off x="1143000" y="3214688"/>
            <a:ext cx="2335213" cy="1728787"/>
          </a:xfrm>
          <a:prstGeom prst="rect">
            <a:avLst/>
          </a:prstGeom>
          <a:noFill/>
          <a:ln w="9525">
            <a:noFill/>
            <a:miter lim="800000"/>
            <a:headEnd/>
            <a:tailEnd/>
          </a:ln>
        </p:spPr>
      </p:pic>
      <p:sp>
        <p:nvSpPr>
          <p:cNvPr id="48135" name="Rectangle 12"/>
          <p:cNvSpPr>
            <a:spLocks noChangeArrowheads="1"/>
          </p:cNvSpPr>
          <p:nvPr/>
        </p:nvSpPr>
        <p:spPr bwMode="auto">
          <a:xfrm>
            <a:off x="4357688" y="285750"/>
            <a:ext cx="4572000" cy="646113"/>
          </a:xfrm>
          <a:prstGeom prst="rect">
            <a:avLst/>
          </a:prstGeom>
          <a:noFill/>
          <a:ln w="9525">
            <a:noFill/>
            <a:miter lim="800000"/>
            <a:headEnd/>
            <a:tailEnd/>
          </a:ln>
        </p:spPr>
        <p:txBody>
          <a:bodyPr>
            <a:spAutoFit/>
          </a:bodyPr>
          <a:lstStyle/>
          <a:p>
            <a:r>
              <a:rPr lang="fr-FR">
                <a:solidFill>
                  <a:schemeClr val="bg1"/>
                </a:solidFill>
                <a:latin typeface="Comic Sans MS" pitchFamily="66" charset="0"/>
              </a:rPr>
              <a:t>La trêve de Noël…</a:t>
            </a:r>
            <a:br>
              <a:rPr lang="fr-FR">
                <a:solidFill>
                  <a:schemeClr val="bg1"/>
                </a:solidFill>
                <a:latin typeface="Comic Sans MS" pitchFamily="66" charset="0"/>
              </a:rPr>
            </a:br>
            <a:r>
              <a:rPr lang="fr-FR">
                <a:solidFill>
                  <a:schemeClr val="bg1"/>
                </a:solidFill>
                <a:latin typeface="Comic Sans MS" pitchFamily="66" charset="0"/>
              </a:rPr>
              <a:t> Nuit de paix et d’amour….</a:t>
            </a:r>
            <a:endParaRPr lang="fr-F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2" descr="E:\Images fractales\c_90UgG5BsAFYsHXVlQ-OuaV1Ps.jpg"/>
          <p:cNvPicPr>
            <a:picLocks noChangeAspect="1" noChangeArrowheads="1"/>
          </p:cNvPicPr>
          <p:nvPr/>
        </p:nvPicPr>
        <p:blipFill>
          <a:blip r:embed="rId2"/>
          <a:srcRect r="-2"/>
          <a:stretch>
            <a:fillRect/>
          </a:stretch>
        </p:blipFill>
        <p:spPr bwMode="auto">
          <a:xfrm>
            <a:off x="0" y="142875"/>
            <a:ext cx="9144000" cy="6856413"/>
          </a:xfrm>
          <a:prstGeom prst="rect">
            <a:avLst/>
          </a:prstGeom>
          <a:noFill/>
          <a:ln w="9525">
            <a:noFill/>
            <a:miter lim="800000"/>
            <a:headEnd/>
            <a:tailEnd/>
          </a:ln>
        </p:spPr>
      </p:pic>
      <p:pic>
        <p:nvPicPr>
          <p:cNvPr id="35843" name="Picture 13" descr="C:\Users\Essai\Desktop\guerre 14-18\noël.jpg"/>
          <p:cNvPicPr>
            <a:picLocks noChangeAspect="1" noChangeArrowheads="1"/>
          </p:cNvPicPr>
          <p:nvPr/>
        </p:nvPicPr>
        <p:blipFill>
          <a:blip r:embed="rId3"/>
          <a:srcRect/>
          <a:stretch>
            <a:fillRect/>
          </a:stretch>
        </p:blipFill>
        <p:spPr bwMode="auto">
          <a:xfrm rot="-610273">
            <a:off x="525463" y="2952750"/>
            <a:ext cx="2887662" cy="2171700"/>
          </a:xfrm>
          <a:prstGeom prst="rect">
            <a:avLst/>
          </a:prstGeom>
          <a:noFill/>
          <a:ln w="28575">
            <a:solidFill>
              <a:schemeClr val="bg1">
                <a:lumMod val="50000"/>
              </a:schemeClr>
            </a:solidFill>
            <a:miter lim="800000"/>
            <a:headEnd/>
            <a:tailEnd/>
          </a:ln>
        </p:spPr>
      </p:pic>
      <p:pic>
        <p:nvPicPr>
          <p:cNvPr id="49155" name="Picture 3" descr="E:\guerre 14-18\poilu écrivant 01.jpg"/>
          <p:cNvPicPr>
            <a:picLocks noChangeAspect="1" noChangeArrowheads="1"/>
          </p:cNvPicPr>
          <p:nvPr/>
        </p:nvPicPr>
        <p:blipFill>
          <a:blip r:embed="rId4"/>
          <a:srcRect l="29070" t="21368" b="6212"/>
          <a:stretch>
            <a:fillRect/>
          </a:stretch>
        </p:blipFill>
        <p:spPr bwMode="auto">
          <a:xfrm>
            <a:off x="1143000" y="285750"/>
            <a:ext cx="1152525" cy="1827213"/>
          </a:xfrm>
          <a:prstGeom prst="rect">
            <a:avLst/>
          </a:prstGeom>
          <a:noFill/>
          <a:ln w="9525">
            <a:noFill/>
            <a:miter lim="800000"/>
            <a:headEnd/>
            <a:tailEnd/>
          </a:ln>
        </p:spPr>
      </p:pic>
      <p:pic>
        <p:nvPicPr>
          <p:cNvPr id="49156" name="Picture 10" descr="Q:\guerre 14-18\armée Belge arrivée des caisses de Noël.jpg"/>
          <p:cNvPicPr>
            <a:picLocks noChangeAspect="1" noChangeArrowheads="1"/>
          </p:cNvPicPr>
          <p:nvPr/>
        </p:nvPicPr>
        <p:blipFill>
          <a:blip r:embed="rId5"/>
          <a:srcRect l="7515" t="6680" r="2417" b="2859"/>
          <a:stretch>
            <a:fillRect/>
          </a:stretch>
        </p:blipFill>
        <p:spPr bwMode="auto">
          <a:xfrm>
            <a:off x="2571750" y="1285875"/>
            <a:ext cx="2533650" cy="1697038"/>
          </a:xfrm>
          <a:prstGeom prst="rect">
            <a:avLst/>
          </a:prstGeom>
          <a:noFill/>
          <a:ln w="9525">
            <a:noFill/>
            <a:miter lim="800000"/>
            <a:headEnd/>
            <a:tailEnd/>
          </a:ln>
        </p:spPr>
      </p:pic>
      <p:pic>
        <p:nvPicPr>
          <p:cNvPr id="35846" name="Picture 11" descr="C:\Users\Essai\Desktop\guerre 14-18\Image182.jpg"/>
          <p:cNvPicPr>
            <a:picLocks noChangeAspect="1" noChangeArrowheads="1"/>
          </p:cNvPicPr>
          <p:nvPr/>
        </p:nvPicPr>
        <p:blipFill>
          <a:blip r:embed="rId6">
            <a:lum bright="10000" contrast="10000"/>
          </a:blip>
          <a:srcRect/>
          <a:stretch>
            <a:fillRect/>
          </a:stretch>
        </p:blipFill>
        <p:spPr bwMode="auto">
          <a:xfrm rot="602325">
            <a:off x="5386388" y="2763838"/>
            <a:ext cx="3213100" cy="2255837"/>
          </a:xfrm>
          <a:prstGeom prst="rect">
            <a:avLst/>
          </a:prstGeom>
          <a:noFill/>
          <a:ln w="38100">
            <a:solidFill>
              <a:schemeClr val="bg1">
                <a:lumMod val="50000"/>
              </a:schemeClr>
            </a:solidFill>
            <a:miter lim="800000"/>
            <a:headEnd/>
            <a:tailEnd/>
          </a:ln>
        </p:spPr>
      </p:pic>
      <p:sp>
        <p:nvSpPr>
          <p:cNvPr id="49158" name="Titre 1"/>
          <p:cNvSpPr>
            <a:spLocks noGrp="1"/>
          </p:cNvSpPr>
          <p:nvPr>
            <p:ph type="title"/>
          </p:nvPr>
        </p:nvSpPr>
        <p:spPr>
          <a:xfrm>
            <a:off x="-285750" y="285750"/>
            <a:ext cx="8229600" cy="1143000"/>
          </a:xfrm>
        </p:spPr>
        <p:txBody>
          <a:bodyPr/>
          <a:lstStyle/>
          <a:p>
            <a:pPr eaLnBrk="1" hangingPunct="1"/>
            <a:r>
              <a:rPr lang="fr-FR" sz="1800" smtClean="0">
                <a:solidFill>
                  <a:schemeClr val="bg1"/>
                </a:solidFill>
                <a:latin typeface="Comic Sans MS" pitchFamily="66" charset="0"/>
              </a:rPr>
              <a:t>La trêve de Noël…</a:t>
            </a:r>
            <a:br>
              <a:rPr lang="fr-FR" sz="1800" smtClean="0">
                <a:solidFill>
                  <a:schemeClr val="bg1"/>
                </a:solidFill>
                <a:latin typeface="Comic Sans MS" pitchFamily="66" charset="0"/>
              </a:rPr>
            </a:br>
            <a:r>
              <a:rPr lang="fr-FR" sz="1800" smtClean="0">
                <a:solidFill>
                  <a:schemeClr val="bg1"/>
                </a:solidFill>
                <a:latin typeface="Comic Sans MS" pitchFamily="66" charset="0"/>
              </a:rPr>
              <a:t> Nuit de paix et d’amour….</a:t>
            </a:r>
          </a:p>
        </p:txBody>
      </p:sp>
      <p:sp>
        <p:nvSpPr>
          <p:cNvPr id="49159" name="Rectangle 12"/>
          <p:cNvSpPr>
            <a:spLocks noChangeArrowheads="1"/>
          </p:cNvSpPr>
          <p:nvPr/>
        </p:nvSpPr>
        <p:spPr bwMode="auto">
          <a:xfrm>
            <a:off x="1143000" y="5214938"/>
            <a:ext cx="7286625" cy="1016000"/>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Il n'y eut cependant pas de trêve dans les secteurs où seuls des Français ou des Belges affrontaient des Allemands: les crimes de guerre commis par des Allemands en Belgique et en France occupée n'inspiraient pas le désir de chanter des cantiques avec l'ennemi</a:t>
            </a:r>
            <a:r>
              <a:rPr lang="fr-FR">
                <a:solidFill>
                  <a:schemeClr val="bg1"/>
                </a:solidFill>
                <a:latin typeface="Comic Sans MS" pitchFamily="66" charset="0"/>
              </a:rPr>
              <a:t>.</a:t>
            </a:r>
          </a:p>
        </p:txBody>
      </p:sp>
      <p:pic>
        <p:nvPicPr>
          <p:cNvPr id="35849" name="Picture 12" descr="C:\Users\Essai\Desktop\guerre 14-18\Image183.jpg"/>
          <p:cNvPicPr>
            <a:picLocks noChangeAspect="1" noChangeArrowheads="1"/>
          </p:cNvPicPr>
          <p:nvPr/>
        </p:nvPicPr>
        <p:blipFill>
          <a:blip r:embed="rId7">
            <a:lum contrast="10000"/>
            <a:grayscl/>
          </a:blip>
          <a:srcRect/>
          <a:stretch>
            <a:fillRect/>
          </a:stretch>
        </p:blipFill>
        <p:spPr bwMode="auto">
          <a:xfrm>
            <a:off x="5357813" y="428625"/>
            <a:ext cx="3516312" cy="1979613"/>
          </a:xfrm>
          <a:prstGeom prst="rect">
            <a:avLst/>
          </a:prstGeom>
          <a:noFill/>
          <a:ln w="38100">
            <a:solidFill>
              <a:schemeClr val="bg1">
                <a:lumMod val="50000"/>
              </a:schemeClr>
            </a:solidFill>
            <a:miter lim="800000"/>
            <a:headEnd/>
            <a:tailEnd/>
          </a:ln>
        </p:spPr>
      </p:pic>
      <p:pic>
        <p:nvPicPr>
          <p:cNvPr id="49161" name="Picture 10" descr="Q:\guerre 14-18\Noël femme enf.jpg"/>
          <p:cNvPicPr>
            <a:picLocks noChangeAspect="1" noChangeArrowheads="1"/>
          </p:cNvPicPr>
          <p:nvPr/>
        </p:nvPicPr>
        <p:blipFill>
          <a:blip r:embed="rId8">
            <a:grayscl/>
          </a:blip>
          <a:srcRect l="9500" t="9570" r="63499" b="6055"/>
          <a:stretch>
            <a:fillRect/>
          </a:stretch>
        </p:blipFill>
        <p:spPr bwMode="auto">
          <a:xfrm>
            <a:off x="428625" y="1214438"/>
            <a:ext cx="755650" cy="1511300"/>
          </a:xfrm>
          <a:prstGeom prst="rect">
            <a:avLst/>
          </a:prstGeom>
          <a:noFill/>
          <a:ln w="9525">
            <a:noFill/>
            <a:miter lim="800000"/>
            <a:headEnd/>
            <a:tailEnd/>
          </a:ln>
        </p:spPr>
      </p:pic>
      <p:sp>
        <p:nvSpPr>
          <p:cNvPr id="49162" name="Rectangle 11"/>
          <p:cNvSpPr>
            <a:spLocks noChangeArrowheads="1"/>
          </p:cNvSpPr>
          <p:nvPr/>
        </p:nvSpPr>
        <p:spPr bwMode="auto">
          <a:xfrm>
            <a:off x="3357563" y="2928938"/>
            <a:ext cx="1873250" cy="5238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armée Belge arrivée</a:t>
            </a:r>
          </a:p>
          <a:p>
            <a:r>
              <a:rPr lang="fr-FR" sz="1400">
                <a:solidFill>
                  <a:schemeClr val="bg1"/>
                </a:solidFill>
                <a:latin typeface="Comic Sans MS" pitchFamily="66" charset="0"/>
              </a:rPr>
              <a:t> des caisses de Noël</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50178" name="Picture 11" descr="Q:\guerre 14-18\01 (5).gif"/>
          <p:cNvPicPr>
            <a:picLocks noChangeAspect="1" noChangeArrowheads="1" noCrop="1"/>
          </p:cNvPicPr>
          <p:nvPr/>
        </p:nvPicPr>
        <p:blipFill>
          <a:blip r:embed="rId3"/>
          <a:srcRect/>
          <a:stretch>
            <a:fillRect/>
          </a:stretch>
        </p:blipFill>
        <p:spPr bwMode="auto">
          <a:xfrm>
            <a:off x="4000500" y="928688"/>
            <a:ext cx="2087563" cy="2087562"/>
          </a:xfrm>
          <a:prstGeom prst="rect">
            <a:avLst/>
          </a:prstGeom>
          <a:noFill/>
          <a:ln w="9525">
            <a:noFill/>
            <a:miter lim="800000"/>
            <a:headEnd/>
            <a:tailEnd/>
          </a:ln>
        </p:spPr>
      </p:pic>
      <p:pic>
        <p:nvPicPr>
          <p:cNvPr id="50179" name="Picture 12" descr="Q:\guerre 14-18\La Ligue des droits de l'Homme réclame la réhabilitation des 612 soldats français condamnés à mort pour désertion en 14-18..jpg"/>
          <p:cNvPicPr>
            <a:picLocks noChangeAspect="1" noChangeArrowheads="1"/>
          </p:cNvPicPr>
          <p:nvPr/>
        </p:nvPicPr>
        <p:blipFill>
          <a:blip r:embed="rId4"/>
          <a:srcRect/>
          <a:stretch>
            <a:fillRect/>
          </a:stretch>
        </p:blipFill>
        <p:spPr bwMode="auto">
          <a:xfrm>
            <a:off x="3214688" y="2786063"/>
            <a:ext cx="2808287" cy="1557337"/>
          </a:xfrm>
          <a:prstGeom prst="rect">
            <a:avLst/>
          </a:prstGeom>
          <a:noFill/>
          <a:ln w="9525">
            <a:noFill/>
            <a:miter lim="800000"/>
            <a:headEnd/>
            <a:tailEnd/>
          </a:ln>
        </p:spPr>
      </p:pic>
      <p:pic>
        <p:nvPicPr>
          <p:cNvPr id="36873" name="Picture 12" descr="C:\Users\Essai\Desktop\guerre 14-18\Image184.jpg"/>
          <p:cNvPicPr>
            <a:picLocks noChangeAspect="1" noChangeArrowheads="1"/>
          </p:cNvPicPr>
          <p:nvPr/>
        </p:nvPicPr>
        <p:blipFill>
          <a:blip r:embed="rId5">
            <a:lum contrast="10000"/>
            <a:grayscl/>
          </a:blip>
          <a:srcRect/>
          <a:stretch>
            <a:fillRect/>
          </a:stretch>
        </p:blipFill>
        <p:spPr bwMode="auto">
          <a:xfrm>
            <a:off x="642938" y="285750"/>
            <a:ext cx="3959225" cy="2493963"/>
          </a:xfrm>
          <a:prstGeom prst="rect">
            <a:avLst/>
          </a:prstGeom>
          <a:noFill/>
          <a:ln w="63500" cmpd="dbl">
            <a:solidFill>
              <a:schemeClr val="bg1">
                <a:lumMod val="50000"/>
              </a:schemeClr>
            </a:solidFill>
            <a:miter lim="800000"/>
            <a:headEnd/>
            <a:tailEnd/>
          </a:ln>
        </p:spPr>
      </p:pic>
      <p:sp>
        <p:nvSpPr>
          <p:cNvPr id="50181" name="Rectangle 6"/>
          <p:cNvSpPr>
            <a:spLocks noChangeArrowheads="1"/>
          </p:cNvSpPr>
          <p:nvPr/>
        </p:nvSpPr>
        <p:spPr bwMode="auto">
          <a:xfrm>
            <a:off x="928688" y="642938"/>
            <a:ext cx="2484437" cy="584200"/>
          </a:xfrm>
          <a:prstGeom prst="rect">
            <a:avLst/>
          </a:prstGeom>
          <a:noFill/>
          <a:ln w="9525">
            <a:noFill/>
            <a:miter lim="800000"/>
            <a:headEnd/>
            <a:tailEnd/>
          </a:ln>
        </p:spPr>
        <p:txBody>
          <a:bodyPr wrap="none">
            <a:spAutoFit/>
          </a:bodyPr>
          <a:lstStyle/>
          <a:p>
            <a:r>
              <a:rPr lang="fr-FR" sz="1600" b="1">
                <a:solidFill>
                  <a:srgbClr val="FFFF00"/>
                </a:solidFill>
                <a:latin typeface="Comic Sans MS" pitchFamily="66" charset="0"/>
              </a:rPr>
              <a:t>Bataille de la Marne</a:t>
            </a:r>
          </a:p>
          <a:p>
            <a:r>
              <a:rPr lang="fr-FR" sz="1600" b="1">
                <a:solidFill>
                  <a:srgbClr val="FFFF00"/>
                </a:solidFill>
                <a:latin typeface="Comic Sans MS" pitchFamily="66" charset="0"/>
              </a:rPr>
              <a:t> 6-12 septembre 1914</a:t>
            </a:r>
            <a:endParaRPr lang="fr-FR" sz="1600" b="1">
              <a:solidFill>
                <a:srgbClr val="FFFF00"/>
              </a:solidFill>
            </a:endParaRPr>
          </a:p>
        </p:txBody>
      </p:sp>
      <p:sp>
        <p:nvSpPr>
          <p:cNvPr id="50182" name="Rectangle 7"/>
          <p:cNvSpPr>
            <a:spLocks noChangeArrowheads="1"/>
          </p:cNvSpPr>
          <p:nvPr/>
        </p:nvSpPr>
        <p:spPr bwMode="auto">
          <a:xfrm>
            <a:off x="6000750" y="2928938"/>
            <a:ext cx="2435225" cy="646112"/>
          </a:xfrm>
          <a:prstGeom prst="rect">
            <a:avLst/>
          </a:prstGeom>
          <a:noFill/>
          <a:ln w="9525">
            <a:noFill/>
            <a:miter lim="800000"/>
            <a:headEnd/>
            <a:tailEnd/>
          </a:ln>
        </p:spPr>
        <p:txBody>
          <a:bodyPr wrap="none">
            <a:spAutoFit/>
          </a:bodyPr>
          <a:lstStyle/>
          <a:p>
            <a:r>
              <a:rPr lang="fr-FR" sz="1200">
                <a:solidFill>
                  <a:srgbClr val="FFFF00"/>
                </a:solidFill>
                <a:latin typeface="Comic Sans MS" pitchFamily="66" charset="0"/>
              </a:rPr>
              <a:t>16 avril 1917 soldat-allemand</a:t>
            </a:r>
          </a:p>
          <a:p>
            <a:r>
              <a:rPr lang="fr-FR" sz="1200">
                <a:solidFill>
                  <a:srgbClr val="FFFF00"/>
                </a:solidFill>
                <a:latin typeface="Comic Sans MS" pitchFamily="66" charset="0"/>
              </a:rPr>
              <a:t>Mais comment savoir si ce n’est</a:t>
            </a:r>
          </a:p>
          <a:p>
            <a:r>
              <a:rPr lang="fr-FR" sz="1200">
                <a:solidFill>
                  <a:srgbClr val="FFFF00"/>
                </a:solidFill>
                <a:latin typeface="Comic Sans MS" pitchFamily="66" charset="0"/>
              </a:rPr>
              <a:t>un alsacien ou un lorrain…</a:t>
            </a:r>
          </a:p>
        </p:txBody>
      </p:sp>
      <p:sp>
        <p:nvSpPr>
          <p:cNvPr id="50183" name="Rectangle 7"/>
          <p:cNvSpPr>
            <a:spLocks noChangeArrowheads="1"/>
          </p:cNvSpPr>
          <p:nvPr/>
        </p:nvSpPr>
        <p:spPr bwMode="auto">
          <a:xfrm>
            <a:off x="5429250" y="1357313"/>
            <a:ext cx="3132138" cy="1016000"/>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La mère pleure la mort de son fils</a:t>
            </a:r>
          </a:p>
          <a:p>
            <a:r>
              <a:rPr lang="fr-FR" sz="1400">
                <a:solidFill>
                  <a:schemeClr val="bg1"/>
                </a:solidFill>
                <a:latin typeface="Comic Sans MS" pitchFamily="66" charset="0"/>
              </a:rPr>
              <a:t>La femme celle de son mari</a:t>
            </a:r>
          </a:p>
          <a:p>
            <a:r>
              <a:rPr lang="fr-FR" sz="1400">
                <a:solidFill>
                  <a:schemeClr val="bg1"/>
                </a:solidFill>
                <a:latin typeface="Comic Sans MS" pitchFamily="66" charset="0"/>
              </a:rPr>
              <a:t>L’enfant pleure son papa </a:t>
            </a:r>
          </a:p>
          <a:p>
            <a:r>
              <a:rPr lang="fr-FR">
                <a:solidFill>
                  <a:schemeClr val="bg1"/>
                </a:solidFill>
                <a:latin typeface="Comic Sans MS" pitchFamily="66" charset="0"/>
              </a:rPr>
              <a:t>qui ne le verra pas grandir…</a:t>
            </a:r>
          </a:p>
        </p:txBody>
      </p:sp>
      <p:sp>
        <p:nvSpPr>
          <p:cNvPr id="50184" name="Rectangle 8"/>
          <p:cNvSpPr>
            <a:spLocks noChangeArrowheads="1"/>
          </p:cNvSpPr>
          <p:nvPr/>
        </p:nvSpPr>
        <p:spPr bwMode="auto">
          <a:xfrm>
            <a:off x="5214938" y="214313"/>
            <a:ext cx="3101975" cy="954087"/>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La mort frappe sans distinction…</a:t>
            </a:r>
          </a:p>
          <a:p>
            <a:r>
              <a:rPr lang="fr-FR" sz="1400">
                <a:solidFill>
                  <a:schemeClr val="bg1"/>
                </a:solidFill>
                <a:latin typeface="Comic Sans MS" pitchFamily="66" charset="0"/>
              </a:rPr>
              <a:t>Qu’importe la nationalité </a:t>
            </a:r>
          </a:p>
          <a:p>
            <a:r>
              <a:rPr lang="fr-FR" sz="1400">
                <a:solidFill>
                  <a:schemeClr val="bg1"/>
                </a:solidFill>
                <a:latin typeface="Comic Sans MS" pitchFamily="66" charset="0"/>
              </a:rPr>
              <a:t>et la souffrance est identique pour</a:t>
            </a:r>
          </a:p>
          <a:p>
            <a:r>
              <a:rPr lang="fr-FR" sz="1400">
                <a:solidFill>
                  <a:schemeClr val="bg1"/>
                </a:solidFill>
                <a:latin typeface="Comic Sans MS" pitchFamily="66" charset="0"/>
              </a:rPr>
              <a:t>Ceux qui les pleurent…</a:t>
            </a:r>
            <a:endParaRPr lang="fr-FR" sz="1400"/>
          </a:p>
        </p:txBody>
      </p:sp>
      <p:pic>
        <p:nvPicPr>
          <p:cNvPr id="3" name="Picture 11"/>
          <p:cNvPicPr>
            <a:picLocks noChangeAspect="1" noChangeArrowheads="1"/>
          </p:cNvPicPr>
          <p:nvPr/>
        </p:nvPicPr>
        <p:blipFill>
          <a:blip r:embed="rId6">
            <a:lum bright="-10000" contrast="10000"/>
          </a:blip>
          <a:srcRect/>
          <a:stretch>
            <a:fillRect/>
          </a:stretch>
        </p:blipFill>
        <p:spPr bwMode="auto">
          <a:xfrm>
            <a:off x="785813" y="3357563"/>
            <a:ext cx="2735262" cy="2052637"/>
          </a:xfrm>
          <a:prstGeom prst="rect">
            <a:avLst/>
          </a:prstGeom>
          <a:noFill/>
          <a:ln w="41275" cmpd="dbl">
            <a:solidFill>
              <a:schemeClr val="bg1">
                <a:lumMod val="50000"/>
              </a:schemeClr>
            </a:solidFill>
            <a:miter lim="800000"/>
            <a:headEnd/>
            <a:tailEnd/>
          </a:ln>
        </p:spPr>
      </p:pic>
      <p:pic>
        <p:nvPicPr>
          <p:cNvPr id="36874" name="Picture 13" descr="C:\Users\Essai\Desktop\guerre 14-18\Image185.jpg"/>
          <p:cNvPicPr>
            <a:picLocks noChangeAspect="1" noChangeArrowheads="1"/>
          </p:cNvPicPr>
          <p:nvPr/>
        </p:nvPicPr>
        <p:blipFill>
          <a:blip r:embed="rId7">
            <a:lum contrast="-10000"/>
          </a:blip>
          <a:srcRect/>
          <a:stretch>
            <a:fillRect/>
          </a:stretch>
        </p:blipFill>
        <p:spPr bwMode="auto">
          <a:xfrm>
            <a:off x="6072188" y="3643313"/>
            <a:ext cx="2555875" cy="1933575"/>
          </a:xfrm>
          <a:prstGeom prst="rect">
            <a:avLst/>
          </a:prstGeom>
          <a:noFill/>
          <a:ln w="38100" cmpd="dbl">
            <a:solidFill>
              <a:schemeClr val="bg1">
                <a:lumMod val="50000"/>
              </a:schemeClr>
            </a:solidFill>
            <a:miter lim="800000"/>
            <a:headEnd/>
            <a:tailEnd/>
          </a:ln>
        </p:spPr>
      </p:pic>
      <p:pic>
        <p:nvPicPr>
          <p:cNvPr id="36876" name="Picture 12" descr="Q:\guerre 14-18\dsc01936.jpg"/>
          <p:cNvPicPr>
            <a:picLocks noChangeAspect="1" noChangeArrowheads="1"/>
          </p:cNvPicPr>
          <p:nvPr/>
        </p:nvPicPr>
        <p:blipFill>
          <a:blip r:embed="rId8">
            <a:lum bright="-10000" contrast="10000"/>
          </a:blip>
          <a:srcRect l="25000" t="9999" r="22500" b="30000"/>
          <a:stretch>
            <a:fillRect/>
          </a:stretch>
        </p:blipFill>
        <p:spPr bwMode="auto">
          <a:xfrm>
            <a:off x="4143372" y="285728"/>
            <a:ext cx="1080000" cy="925716"/>
          </a:xfrm>
          <a:prstGeom prst="ellipse">
            <a:avLst/>
          </a:prstGeom>
          <a:noFill/>
        </p:spPr>
      </p:pic>
      <p:sp>
        <p:nvSpPr>
          <p:cNvPr id="50188" name="Rectangle 12"/>
          <p:cNvSpPr>
            <a:spLocks noChangeArrowheads="1"/>
          </p:cNvSpPr>
          <p:nvPr/>
        </p:nvSpPr>
        <p:spPr bwMode="auto">
          <a:xfrm>
            <a:off x="3714750" y="4071938"/>
            <a:ext cx="2143125" cy="1200150"/>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La Ligue des droits de l'Homme réclame la réhabilitation des 612 soldats français condamnés à mort pour désertion en 14-18.</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pic>
        <p:nvPicPr>
          <p:cNvPr id="51202" name="Picture 7" descr="Q:\guerre 14-18\01 (5).gif"/>
          <p:cNvPicPr>
            <a:picLocks noChangeAspect="1" noChangeArrowheads="1" noCrop="1"/>
          </p:cNvPicPr>
          <p:nvPr/>
        </p:nvPicPr>
        <p:blipFill>
          <a:blip r:embed="rId3"/>
          <a:srcRect/>
          <a:stretch>
            <a:fillRect/>
          </a:stretch>
        </p:blipFill>
        <p:spPr bwMode="auto">
          <a:xfrm>
            <a:off x="3357563" y="3786188"/>
            <a:ext cx="1524000" cy="1524000"/>
          </a:xfrm>
          <a:prstGeom prst="rect">
            <a:avLst/>
          </a:prstGeom>
          <a:noFill/>
          <a:ln w="9525">
            <a:noFill/>
            <a:miter lim="800000"/>
            <a:headEnd/>
            <a:tailEnd/>
          </a:ln>
        </p:spPr>
      </p:pic>
      <p:sp>
        <p:nvSpPr>
          <p:cNvPr id="51203" name="Rectangle 2"/>
          <p:cNvSpPr>
            <a:spLocks noChangeArrowheads="1"/>
          </p:cNvSpPr>
          <p:nvPr/>
        </p:nvSpPr>
        <p:spPr bwMode="auto">
          <a:xfrm>
            <a:off x="2714625" y="5072063"/>
            <a:ext cx="5643563" cy="646112"/>
          </a:xfrm>
          <a:prstGeom prst="rect">
            <a:avLst/>
          </a:prstGeom>
          <a:noFill/>
          <a:ln w="9525">
            <a:noFill/>
            <a:miter lim="800000"/>
            <a:headEnd/>
            <a:tailEnd/>
          </a:ln>
        </p:spPr>
        <p:txBody>
          <a:bodyPr>
            <a:spAutoFit/>
          </a:bodyPr>
          <a:lstStyle/>
          <a:p>
            <a:r>
              <a:rPr lang="fr-FR">
                <a:solidFill>
                  <a:schemeClr val="bg1"/>
                </a:solidFill>
                <a:latin typeface="Comic Sans MS" pitchFamily="66" charset="0"/>
              </a:rPr>
              <a:t>14-18-Tranchée  mortelle aux Eparges creusée dans des débris humains</a:t>
            </a:r>
          </a:p>
        </p:txBody>
      </p:sp>
      <p:pic>
        <p:nvPicPr>
          <p:cNvPr id="37893" name="Picture 10" descr="Q:\guerre 14-18\14-18 Premieres lignes dans la region des Eparges 1915.jpeg"/>
          <p:cNvPicPr>
            <a:picLocks noChangeAspect="1" noChangeArrowheads="1"/>
          </p:cNvPicPr>
          <p:nvPr/>
        </p:nvPicPr>
        <p:blipFill>
          <a:blip r:embed="rId4">
            <a:lum bright="20000" contrast="20000"/>
            <a:grayscl/>
          </a:blip>
          <a:srcRect/>
          <a:stretch>
            <a:fillRect/>
          </a:stretch>
        </p:blipFill>
        <p:spPr bwMode="auto">
          <a:xfrm rot="-634185">
            <a:off x="511175" y="392113"/>
            <a:ext cx="4032250" cy="2833687"/>
          </a:xfrm>
          <a:prstGeom prst="rect">
            <a:avLst/>
          </a:prstGeom>
          <a:noFill/>
          <a:ln w="28575">
            <a:solidFill>
              <a:schemeClr val="bg1">
                <a:lumMod val="50000"/>
              </a:schemeClr>
            </a:solidFill>
            <a:miter lim="800000"/>
            <a:headEnd/>
            <a:tailEnd/>
          </a:ln>
        </p:spPr>
      </p:pic>
      <p:pic>
        <p:nvPicPr>
          <p:cNvPr id="37894" name="Picture 5" descr="Q:\guerre 14-18\14-18-Tranchee-mortelle-aux-Eparges creusée dans des débris humains.jpeg"/>
          <p:cNvPicPr>
            <a:picLocks noChangeAspect="1" noChangeArrowheads="1"/>
          </p:cNvPicPr>
          <p:nvPr/>
        </p:nvPicPr>
        <p:blipFill>
          <a:blip r:embed="rId5">
            <a:grayscl/>
          </a:blip>
          <a:srcRect/>
          <a:stretch>
            <a:fillRect/>
          </a:stretch>
        </p:blipFill>
        <p:spPr bwMode="auto">
          <a:xfrm rot="747567">
            <a:off x="4521200" y="2128838"/>
            <a:ext cx="4133850" cy="2627312"/>
          </a:xfrm>
          <a:prstGeom prst="rect">
            <a:avLst/>
          </a:prstGeom>
          <a:noFill/>
          <a:ln w="28575">
            <a:solidFill>
              <a:schemeClr val="bg1">
                <a:lumMod val="50000"/>
              </a:schemeClr>
            </a:solidFill>
            <a:miter lim="800000"/>
            <a:headEnd/>
            <a:tailEnd/>
          </a:ln>
        </p:spPr>
      </p:pic>
      <p:sp>
        <p:nvSpPr>
          <p:cNvPr id="51206" name="Rectangle 6"/>
          <p:cNvSpPr>
            <a:spLocks noChangeArrowheads="1"/>
          </p:cNvSpPr>
          <p:nvPr/>
        </p:nvSpPr>
        <p:spPr bwMode="auto">
          <a:xfrm>
            <a:off x="5357813" y="571500"/>
            <a:ext cx="3500437" cy="1200150"/>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«L’un d’nous est mort, et mort joyeux</a:t>
            </a:r>
          </a:p>
          <a:p>
            <a:r>
              <a:rPr lang="fr-FR" sz="1400">
                <a:solidFill>
                  <a:schemeClr val="bg1"/>
                </a:solidFill>
                <a:latin typeface="Comic Sans MS" pitchFamily="66" charset="0"/>
              </a:rPr>
              <a:t>En s’écriant: tout est au mieux !</a:t>
            </a:r>
          </a:p>
          <a:p>
            <a:r>
              <a:rPr lang="fr-FR" sz="1400">
                <a:solidFill>
                  <a:schemeClr val="bg1"/>
                </a:solidFill>
                <a:latin typeface="Comic Sans MS" pitchFamily="66" charset="0"/>
              </a:rPr>
              <a:t>Voilà ma tombe toute préparée</a:t>
            </a:r>
          </a:p>
          <a:p>
            <a:r>
              <a:rPr lang="fr-FR" sz="1400">
                <a:solidFill>
                  <a:schemeClr val="bg1"/>
                </a:solidFill>
                <a:latin typeface="Comic Sans MS" pitchFamily="66" charset="0"/>
              </a:rPr>
              <a:t>Dans la tranchée.»</a:t>
            </a:r>
          </a:p>
          <a:p>
            <a:r>
              <a:rPr lang="fr-FR" sz="1600">
                <a:solidFill>
                  <a:schemeClr val="bg1"/>
                </a:solidFill>
                <a:latin typeface="Comic Sans MS" pitchFamily="66" charset="0"/>
              </a:rPr>
              <a:t>               </a:t>
            </a:r>
            <a:r>
              <a:rPr lang="fr-FR" sz="1400">
                <a:solidFill>
                  <a:schemeClr val="bg1"/>
                </a:solidFill>
                <a:latin typeface="Comic Sans MS" pitchFamily="66" charset="0"/>
              </a:rPr>
              <a:t>Théodore  Botrel</a:t>
            </a:r>
            <a:endParaRPr lang="fr-FR" sz="1400">
              <a:latin typeface="Comic Sans MS" pitchFamily="66" charset="0"/>
            </a:endParaRPr>
          </a:p>
        </p:txBody>
      </p:sp>
      <p:pic>
        <p:nvPicPr>
          <p:cNvPr id="37896" name="Picture 8" descr="Q:\guerre 14-18\3205235667_1_2_DO3TUKry.jpg"/>
          <p:cNvPicPr>
            <a:picLocks noChangeAspect="1" noChangeArrowheads="1"/>
          </p:cNvPicPr>
          <p:nvPr/>
        </p:nvPicPr>
        <p:blipFill>
          <a:blip r:embed="rId6">
            <a:lum bright="-20000" contrast="10000"/>
          </a:blip>
          <a:srcRect/>
          <a:stretch>
            <a:fillRect/>
          </a:stretch>
        </p:blipFill>
        <p:spPr bwMode="auto">
          <a:xfrm>
            <a:off x="571500" y="3643313"/>
            <a:ext cx="1979613" cy="2803525"/>
          </a:xfrm>
          <a:prstGeom prst="rect">
            <a:avLst/>
          </a:prstGeom>
          <a:noFill/>
          <a:ln w="28575">
            <a:solidFill>
              <a:schemeClr val="bg1">
                <a:lumMod val="50000"/>
              </a:schemeClr>
            </a:solidFill>
            <a:miter lim="800000"/>
            <a:headEnd/>
            <a:tailEnd/>
          </a:ln>
        </p:spPr>
      </p:pic>
      <p:sp>
        <p:nvSpPr>
          <p:cNvPr id="10" name="Bulle ronde 9"/>
          <p:cNvSpPr/>
          <p:nvPr/>
        </p:nvSpPr>
        <p:spPr>
          <a:xfrm>
            <a:off x="1857375" y="3214688"/>
            <a:ext cx="2500313" cy="1041400"/>
          </a:xfrm>
          <a:prstGeom prst="wedgeEllipseCallout">
            <a:avLst>
              <a:gd name="adj1" fmla="val -44523"/>
              <a:gd name="adj2" fmla="val 57091"/>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solidFill>
                  <a:schemeClr val="bg1"/>
                </a:solidFill>
                <a:latin typeface="Comic Sans MS" pitchFamily="66" charset="0"/>
              </a:rPr>
              <a:t>Oui, nous avons, parfois, ce triste sentiment de creuser notre propre tombe…</a:t>
            </a:r>
            <a:endParaRPr lang="fr-FR" dirty="0">
              <a:solidFill>
                <a:schemeClr val="bg1"/>
              </a:solidFill>
              <a:latin typeface="Comic Sans MS" pitchFamily="66" charset="0"/>
            </a:endParaRPr>
          </a:p>
        </p:txBody>
      </p:sp>
      <p:sp>
        <p:nvSpPr>
          <p:cNvPr id="51209" name="Rectangle 10"/>
          <p:cNvSpPr>
            <a:spLocks noChangeArrowheads="1"/>
          </p:cNvSpPr>
          <p:nvPr/>
        </p:nvSpPr>
        <p:spPr bwMode="auto">
          <a:xfrm>
            <a:off x="2643188" y="5715000"/>
            <a:ext cx="6286500"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Non Capitaine Guynemer, nous ne sommes pas tout à fait d’accord avec ta citataion : "Lorsque l'on n'a pas tout donné, on n'a rien donné."  Guynemer Nous nous avons donné ce qu’il est difficile d’offrir  "la vie…"</a:t>
            </a:r>
            <a:endParaRPr lang="fr-FR" sz="1400" b="1">
              <a:solidFill>
                <a:schemeClr val="bg1"/>
              </a:solidFill>
              <a:latin typeface="Comic Sans MS" pitchFamily="66"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52226" name="Picture 2" descr="Q:\guerre 14-18\journal_louise.jpg"/>
          <p:cNvPicPr>
            <a:picLocks noChangeAspect="1" noChangeArrowheads="1"/>
          </p:cNvPicPr>
          <p:nvPr/>
        </p:nvPicPr>
        <p:blipFill>
          <a:blip r:embed="rId3"/>
          <a:srcRect/>
          <a:stretch>
            <a:fillRect/>
          </a:stretch>
        </p:blipFill>
        <p:spPr bwMode="auto">
          <a:xfrm>
            <a:off x="6286500" y="500063"/>
            <a:ext cx="2630488" cy="2527300"/>
          </a:xfrm>
          <a:prstGeom prst="rect">
            <a:avLst/>
          </a:prstGeom>
          <a:noFill/>
          <a:ln w="9525">
            <a:noFill/>
            <a:miter lim="800000"/>
            <a:headEnd/>
            <a:tailEnd/>
          </a:ln>
        </p:spPr>
      </p:pic>
      <p:pic>
        <p:nvPicPr>
          <p:cNvPr id="52227" name="Picture 3" descr="Q:\guerre 14-18\14_lettre_22_fevrier_1918_jules_gardelle.jpg"/>
          <p:cNvPicPr>
            <a:picLocks noChangeAspect="1" noChangeArrowheads="1"/>
          </p:cNvPicPr>
          <p:nvPr/>
        </p:nvPicPr>
        <p:blipFill>
          <a:blip r:embed="rId4"/>
          <a:srcRect l="4039" t="3622" r="4039" b="2296"/>
          <a:stretch>
            <a:fillRect/>
          </a:stretch>
        </p:blipFill>
        <p:spPr bwMode="auto">
          <a:xfrm>
            <a:off x="3571875" y="2357438"/>
            <a:ext cx="2519363" cy="4065587"/>
          </a:xfrm>
          <a:prstGeom prst="rect">
            <a:avLst/>
          </a:prstGeom>
          <a:noFill/>
          <a:ln w="9525">
            <a:noFill/>
            <a:miter lim="800000"/>
            <a:headEnd/>
            <a:tailEnd/>
          </a:ln>
        </p:spPr>
      </p:pic>
      <p:sp>
        <p:nvSpPr>
          <p:cNvPr id="52228" name="Rectangle 8"/>
          <p:cNvSpPr>
            <a:spLocks noChangeArrowheads="1"/>
          </p:cNvSpPr>
          <p:nvPr/>
        </p:nvSpPr>
        <p:spPr bwMode="auto">
          <a:xfrm>
            <a:off x="2571750" y="428625"/>
            <a:ext cx="3714750" cy="1816100"/>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Environ mille lettres </a:t>
            </a:r>
            <a:r>
              <a:rPr lang="fr-FR" sz="1600" b="1">
                <a:solidFill>
                  <a:srgbClr val="FFFF00"/>
                </a:solidFill>
                <a:latin typeface="Comic Sans MS" pitchFamily="66" charset="0"/>
              </a:rPr>
              <a:t>par combattant </a:t>
            </a:r>
            <a:r>
              <a:rPr lang="fr-FR" sz="1600">
                <a:solidFill>
                  <a:schemeClr val="bg1"/>
                </a:solidFill>
                <a:latin typeface="Comic Sans MS" pitchFamily="66" charset="0"/>
              </a:rPr>
              <a:t>auraient été rédigées pendant toute la durée du conflit, soit en moyenne une lettre par jour et par soldat. </a:t>
            </a:r>
          </a:p>
          <a:p>
            <a:endParaRPr lang="fr-FR" sz="1600">
              <a:solidFill>
                <a:schemeClr val="bg1"/>
              </a:solidFill>
              <a:latin typeface="Comic Sans MS" pitchFamily="66" charset="0"/>
            </a:endParaRPr>
          </a:p>
          <a:p>
            <a:r>
              <a:rPr lang="fr-FR" sz="1600">
                <a:solidFill>
                  <a:schemeClr val="bg1"/>
                </a:solidFill>
                <a:latin typeface="Comic Sans MS" pitchFamily="66" charset="0"/>
              </a:rPr>
              <a:t>4 million de lettres /jour pour l’ensemble des soldats</a:t>
            </a:r>
          </a:p>
        </p:txBody>
      </p:sp>
      <p:pic>
        <p:nvPicPr>
          <p:cNvPr id="52229" name="Picture 7" descr="C:\Users\Essai\Desktop\guerre 14-18\Image130.jpg"/>
          <p:cNvPicPr>
            <a:picLocks noChangeAspect="1" noChangeArrowheads="1"/>
          </p:cNvPicPr>
          <p:nvPr/>
        </p:nvPicPr>
        <p:blipFill>
          <a:blip r:embed="rId5"/>
          <a:srcRect/>
          <a:stretch>
            <a:fillRect/>
          </a:stretch>
        </p:blipFill>
        <p:spPr bwMode="auto">
          <a:xfrm>
            <a:off x="428625" y="214313"/>
            <a:ext cx="1725613" cy="1725612"/>
          </a:xfrm>
          <a:prstGeom prst="rect">
            <a:avLst/>
          </a:prstGeom>
          <a:noFill/>
          <a:ln w="9525">
            <a:noFill/>
            <a:miter lim="800000"/>
            <a:headEnd/>
            <a:tailEnd/>
          </a:ln>
        </p:spPr>
      </p:pic>
      <p:pic>
        <p:nvPicPr>
          <p:cNvPr id="52230" name="Picture 9" descr="C:\Users\Essai\Desktop\guerre 14-18\poil.jpg"/>
          <p:cNvPicPr>
            <a:picLocks noChangeAspect="1" noChangeArrowheads="1"/>
          </p:cNvPicPr>
          <p:nvPr/>
        </p:nvPicPr>
        <p:blipFill>
          <a:blip r:embed="rId6">
            <a:grayscl/>
          </a:blip>
          <a:srcRect/>
          <a:stretch>
            <a:fillRect/>
          </a:stretch>
        </p:blipFill>
        <p:spPr bwMode="auto">
          <a:xfrm>
            <a:off x="6357938" y="3643313"/>
            <a:ext cx="2427287" cy="1979612"/>
          </a:xfrm>
          <a:prstGeom prst="rect">
            <a:avLst/>
          </a:prstGeom>
          <a:noFill/>
          <a:ln w="9525">
            <a:noFill/>
            <a:miter lim="800000"/>
            <a:headEnd/>
            <a:tailEnd/>
          </a:ln>
        </p:spPr>
      </p:pic>
      <p:pic>
        <p:nvPicPr>
          <p:cNvPr id="52231" name="Picture 10" descr="C:\Users\Essai\Desktop\guerre 14-18\lettre0.jpg"/>
          <p:cNvPicPr>
            <a:picLocks noChangeAspect="1" noChangeArrowheads="1"/>
          </p:cNvPicPr>
          <p:nvPr/>
        </p:nvPicPr>
        <p:blipFill>
          <a:blip r:embed="rId7"/>
          <a:srcRect/>
          <a:stretch>
            <a:fillRect/>
          </a:stretch>
        </p:blipFill>
        <p:spPr bwMode="auto">
          <a:xfrm>
            <a:off x="571500" y="2571750"/>
            <a:ext cx="2786063" cy="2786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2" descr="E:\Images fractales\c_90UgG5BsAFYsHXVlQ-OuaV1Ps.jpg"/>
          <p:cNvPicPr>
            <a:picLocks noChangeAspect="1" noChangeArrowheads="1"/>
          </p:cNvPicPr>
          <p:nvPr/>
        </p:nvPicPr>
        <p:blipFill>
          <a:blip r:embed="rId2"/>
          <a:srcRect r="-2"/>
          <a:stretch>
            <a:fillRect/>
          </a:stretch>
        </p:blipFill>
        <p:spPr bwMode="auto">
          <a:xfrm>
            <a:off x="0" y="0"/>
            <a:ext cx="9144000" cy="6856413"/>
          </a:xfrm>
          <a:prstGeom prst="rect">
            <a:avLst/>
          </a:prstGeom>
          <a:noFill/>
          <a:ln w="9525">
            <a:noFill/>
            <a:miter lim="800000"/>
            <a:headEnd/>
            <a:tailEnd/>
          </a:ln>
        </p:spPr>
      </p:pic>
      <p:sp>
        <p:nvSpPr>
          <p:cNvPr id="53250" name="Rectangle 10"/>
          <p:cNvSpPr>
            <a:spLocks noChangeArrowheads="1"/>
          </p:cNvSpPr>
          <p:nvPr/>
        </p:nvSpPr>
        <p:spPr bwMode="auto">
          <a:xfrm>
            <a:off x="714375" y="3571875"/>
            <a:ext cx="5357813" cy="2032000"/>
          </a:xfrm>
          <a:prstGeom prst="rect">
            <a:avLst/>
          </a:prstGeom>
          <a:noFill/>
          <a:ln w="9525">
            <a:noFill/>
            <a:miter lim="800000"/>
            <a:headEnd/>
            <a:tailEnd/>
          </a:ln>
        </p:spPr>
        <p:txBody>
          <a:bodyPr>
            <a:spAutoFit/>
          </a:bodyPr>
          <a:lstStyle/>
          <a:p>
            <a:r>
              <a:rPr lang="fr-FR" sz="1400">
                <a:solidFill>
                  <a:srgbClr val="FFFF00"/>
                </a:solidFill>
                <a:latin typeface="Comic Sans MS" pitchFamily="66" charset="0"/>
              </a:rPr>
              <a:t>Lettre de Fontanet à sa fille envoyée Le 21 juin 1916. </a:t>
            </a:r>
          </a:p>
          <a:p>
            <a:endParaRPr lang="fr-FR" sz="1400">
              <a:solidFill>
                <a:schemeClr val="bg1"/>
              </a:solidFill>
              <a:latin typeface="Comic Sans MS" pitchFamily="66" charset="0"/>
            </a:endParaRPr>
          </a:p>
          <a:p>
            <a:r>
              <a:rPr lang="fr-FR" sz="1400">
                <a:solidFill>
                  <a:schemeClr val="bg1"/>
                </a:solidFill>
                <a:latin typeface="Comic Sans MS" pitchFamily="66" charset="0"/>
              </a:rPr>
              <a:t>«Samedi belle petite monde à son papa : Bonjour, je viens de </a:t>
            </a:r>
          </a:p>
          <a:p>
            <a:r>
              <a:rPr lang="fr-FR" sz="1400">
                <a:solidFill>
                  <a:schemeClr val="bg1"/>
                </a:solidFill>
                <a:latin typeface="Comic Sans MS" pitchFamily="66" charset="0"/>
              </a:rPr>
              <a:t>Recevoir une lettre de toi où il y a une belle maison. Alors moi je t’envoie une lettre avec un dessin. Tu ne trouves pas que la petite fille est un peu comme toi ? Je ne suis plus dans le</a:t>
            </a:r>
          </a:p>
          <a:p>
            <a:r>
              <a:rPr lang="fr-FR" sz="1400">
                <a:solidFill>
                  <a:schemeClr val="bg1"/>
                </a:solidFill>
                <a:latin typeface="Comic Sans MS" pitchFamily="66" charset="0"/>
              </a:rPr>
              <a:t>Beau pays où j’étais avant. Je suis près de la mer maintenant, il n’y fait pas chaud.</a:t>
            </a:r>
          </a:p>
          <a:p>
            <a:r>
              <a:rPr lang="fr-FR" sz="1400">
                <a:solidFill>
                  <a:schemeClr val="bg1"/>
                </a:solidFill>
                <a:latin typeface="Comic Sans MS" pitchFamily="66" charset="0"/>
              </a:rPr>
              <a:t>Bon gros baisers à mon petit poulet dans le monde. Papa"</a:t>
            </a:r>
            <a:endParaRPr lang="fr-FR" sz="1400"/>
          </a:p>
        </p:txBody>
      </p:sp>
      <p:pic>
        <p:nvPicPr>
          <p:cNvPr id="53251" name="Picture 7" descr="C:\Users\Essai\Desktop\guerre 14-18\Image186.jpg"/>
          <p:cNvPicPr>
            <a:picLocks noChangeAspect="1" noChangeArrowheads="1"/>
          </p:cNvPicPr>
          <p:nvPr/>
        </p:nvPicPr>
        <p:blipFill>
          <a:blip r:embed="rId3"/>
          <a:srcRect l="5646" t="2113" r="1192" b="4929"/>
          <a:stretch>
            <a:fillRect/>
          </a:stretch>
        </p:blipFill>
        <p:spPr bwMode="auto">
          <a:xfrm>
            <a:off x="2714625" y="357188"/>
            <a:ext cx="2357438" cy="3143250"/>
          </a:xfrm>
          <a:prstGeom prst="rect">
            <a:avLst/>
          </a:prstGeom>
          <a:noFill/>
          <a:ln w="9525">
            <a:noFill/>
            <a:miter lim="800000"/>
            <a:headEnd/>
            <a:tailEnd/>
          </a:ln>
        </p:spPr>
      </p:pic>
      <p:pic>
        <p:nvPicPr>
          <p:cNvPr id="53252" name="Picture 9" descr="C:\Users\Essai\Desktop\guerre 14-18\Image188.jpg"/>
          <p:cNvPicPr>
            <a:picLocks noChangeAspect="1" noChangeArrowheads="1"/>
          </p:cNvPicPr>
          <p:nvPr/>
        </p:nvPicPr>
        <p:blipFill>
          <a:blip r:embed="rId4"/>
          <a:srcRect/>
          <a:stretch>
            <a:fillRect/>
          </a:stretch>
        </p:blipFill>
        <p:spPr bwMode="auto">
          <a:xfrm>
            <a:off x="6643688" y="3571875"/>
            <a:ext cx="1800225" cy="2811463"/>
          </a:xfrm>
          <a:prstGeom prst="rect">
            <a:avLst/>
          </a:prstGeom>
          <a:noFill/>
          <a:ln w="9525">
            <a:noFill/>
            <a:miter lim="800000"/>
            <a:headEnd/>
            <a:tailEnd/>
          </a:ln>
        </p:spPr>
      </p:pic>
      <p:pic>
        <p:nvPicPr>
          <p:cNvPr id="53253" name="Picture 7" descr="C:\Users\Essai\Desktop\guerre 14-18\Image229.jpg"/>
          <p:cNvPicPr>
            <a:picLocks noChangeAspect="1" noChangeArrowheads="1"/>
          </p:cNvPicPr>
          <p:nvPr/>
        </p:nvPicPr>
        <p:blipFill>
          <a:blip r:embed="rId5"/>
          <a:srcRect/>
          <a:stretch>
            <a:fillRect/>
          </a:stretch>
        </p:blipFill>
        <p:spPr bwMode="auto">
          <a:xfrm>
            <a:off x="428625" y="214313"/>
            <a:ext cx="1598613" cy="2106612"/>
          </a:xfrm>
          <a:prstGeom prst="rect">
            <a:avLst/>
          </a:prstGeom>
          <a:noFill/>
          <a:ln w="9525">
            <a:noFill/>
            <a:miter lim="800000"/>
            <a:headEnd/>
            <a:tailEnd/>
          </a:ln>
        </p:spPr>
      </p:pic>
      <p:sp>
        <p:nvSpPr>
          <p:cNvPr id="53254" name="Rectangle 6"/>
          <p:cNvSpPr>
            <a:spLocks noChangeArrowheads="1"/>
          </p:cNvSpPr>
          <p:nvPr/>
        </p:nvSpPr>
        <p:spPr bwMode="auto">
          <a:xfrm>
            <a:off x="5357813" y="285750"/>
            <a:ext cx="3429000" cy="830263"/>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Lorsqu’un courrier arrivait alors que le soldat était mort au front, il repartait avec la mention “le destinataire n’a pu être touché à temps” ou “le destinataire n’a pu être atteint”</a:t>
            </a:r>
          </a:p>
        </p:txBody>
      </p:sp>
      <p:pic>
        <p:nvPicPr>
          <p:cNvPr id="53255" name="Picture 9" descr="C:\Users\Essai\Desktop\guerre 14-18\enveloppe.jpg"/>
          <p:cNvPicPr>
            <a:picLocks noChangeAspect="1" noChangeArrowheads="1"/>
          </p:cNvPicPr>
          <p:nvPr/>
        </p:nvPicPr>
        <p:blipFill>
          <a:blip r:embed="rId6"/>
          <a:srcRect/>
          <a:stretch>
            <a:fillRect/>
          </a:stretch>
        </p:blipFill>
        <p:spPr bwMode="auto">
          <a:xfrm>
            <a:off x="5429250" y="1143000"/>
            <a:ext cx="2916238" cy="2289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54274" name="Picture 14" descr="Q:\guerre 14-18\capture.jpg"/>
          <p:cNvPicPr>
            <a:picLocks noChangeAspect="1" noChangeArrowheads="1"/>
          </p:cNvPicPr>
          <p:nvPr/>
        </p:nvPicPr>
        <p:blipFill>
          <a:blip r:embed="rId3"/>
          <a:srcRect/>
          <a:stretch>
            <a:fillRect/>
          </a:stretch>
        </p:blipFill>
        <p:spPr bwMode="auto">
          <a:xfrm rot="767553">
            <a:off x="6418263" y="371475"/>
            <a:ext cx="2413000" cy="3095625"/>
          </a:xfrm>
          <a:prstGeom prst="rect">
            <a:avLst/>
          </a:prstGeom>
          <a:noFill/>
          <a:ln w="9525">
            <a:noFill/>
            <a:miter lim="800000"/>
            <a:headEnd/>
            <a:tailEnd/>
          </a:ln>
        </p:spPr>
      </p:pic>
      <p:pic>
        <p:nvPicPr>
          <p:cNvPr id="54275" name="Picture 3" descr="E:\guerre 14-18\poilu écrivant 01.jpg"/>
          <p:cNvPicPr>
            <a:picLocks noChangeAspect="1" noChangeArrowheads="1"/>
          </p:cNvPicPr>
          <p:nvPr/>
        </p:nvPicPr>
        <p:blipFill>
          <a:blip r:embed="rId4"/>
          <a:srcRect l="29070" t="21368" b="6212"/>
          <a:stretch>
            <a:fillRect/>
          </a:stretch>
        </p:blipFill>
        <p:spPr bwMode="auto">
          <a:xfrm>
            <a:off x="7786688" y="4786313"/>
            <a:ext cx="1152525" cy="1827212"/>
          </a:xfrm>
          <a:prstGeom prst="rect">
            <a:avLst/>
          </a:prstGeom>
          <a:noFill/>
          <a:ln w="9525">
            <a:noFill/>
            <a:miter lim="800000"/>
            <a:headEnd/>
            <a:tailEnd/>
          </a:ln>
        </p:spPr>
      </p:pic>
      <p:pic>
        <p:nvPicPr>
          <p:cNvPr id="54276" name="Picture 11" descr="C:\Users\Essai\Desktop\guerre 14-18\Image9.jpg"/>
          <p:cNvPicPr>
            <a:picLocks noChangeAspect="1" noChangeArrowheads="1"/>
          </p:cNvPicPr>
          <p:nvPr/>
        </p:nvPicPr>
        <p:blipFill>
          <a:blip r:embed="rId5"/>
          <a:srcRect/>
          <a:stretch>
            <a:fillRect/>
          </a:stretch>
        </p:blipFill>
        <p:spPr bwMode="auto">
          <a:xfrm rot="-163808">
            <a:off x="2962275" y="1219200"/>
            <a:ext cx="3297238" cy="4464050"/>
          </a:xfrm>
          <a:prstGeom prst="rect">
            <a:avLst/>
          </a:prstGeom>
          <a:noFill/>
          <a:ln w="9525">
            <a:noFill/>
            <a:miter lim="800000"/>
            <a:headEnd/>
            <a:tailEnd/>
          </a:ln>
        </p:spPr>
      </p:pic>
      <p:pic>
        <p:nvPicPr>
          <p:cNvPr id="54277" name="Picture 13" descr="C:\Users\Essai\Desktop\guerre 14-18\Image257.jpg"/>
          <p:cNvPicPr>
            <a:picLocks noChangeAspect="1" noChangeArrowheads="1"/>
          </p:cNvPicPr>
          <p:nvPr/>
        </p:nvPicPr>
        <p:blipFill>
          <a:blip r:embed="rId6"/>
          <a:srcRect/>
          <a:stretch>
            <a:fillRect/>
          </a:stretch>
        </p:blipFill>
        <p:spPr bwMode="auto">
          <a:xfrm rot="-686432">
            <a:off x="344488" y="2081213"/>
            <a:ext cx="2630487" cy="3743325"/>
          </a:xfrm>
          <a:prstGeom prst="rect">
            <a:avLst/>
          </a:prstGeom>
          <a:noFill/>
          <a:ln w="9525">
            <a:noFill/>
            <a:miter lim="800000"/>
            <a:headEnd/>
            <a:tailEnd/>
          </a:ln>
        </p:spPr>
      </p:pic>
      <p:pic>
        <p:nvPicPr>
          <p:cNvPr id="54278" name="Picture 11" descr="C:\Users\Essai\Desktop\guerre 14-18\poste.jpg"/>
          <p:cNvPicPr>
            <a:picLocks noChangeAspect="1" noChangeArrowheads="1"/>
          </p:cNvPicPr>
          <p:nvPr/>
        </p:nvPicPr>
        <p:blipFill>
          <a:blip r:embed="rId7">
            <a:lum bright="10000" contrast="10000"/>
          </a:blip>
          <a:srcRect/>
          <a:stretch>
            <a:fillRect/>
          </a:stretch>
        </p:blipFill>
        <p:spPr bwMode="auto">
          <a:xfrm>
            <a:off x="357188" y="214313"/>
            <a:ext cx="2124075" cy="1465262"/>
          </a:xfrm>
          <a:prstGeom prst="rect">
            <a:avLst/>
          </a:prstGeom>
          <a:noFill/>
          <a:ln w="9525">
            <a:noFill/>
            <a:miter lim="800000"/>
            <a:headEnd/>
            <a:tailEnd/>
          </a:ln>
        </p:spPr>
      </p:pic>
      <p:sp>
        <p:nvSpPr>
          <p:cNvPr id="54279" name="Rectangle 11"/>
          <p:cNvSpPr>
            <a:spLocks noChangeArrowheads="1"/>
          </p:cNvSpPr>
          <p:nvPr/>
        </p:nvSpPr>
        <p:spPr bwMode="auto">
          <a:xfrm>
            <a:off x="1285875" y="5715000"/>
            <a:ext cx="5715000"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La lettre, moment de réconfort pour le soldat des tranchées, leur contenu était cependant contrôlé par l'armée, qui craignait les contenus subversifs</a:t>
            </a:r>
          </a:p>
        </p:txBody>
      </p:sp>
      <p:sp>
        <p:nvSpPr>
          <p:cNvPr id="54280" name="Rectangle 12"/>
          <p:cNvSpPr>
            <a:spLocks noChangeArrowheads="1"/>
          </p:cNvSpPr>
          <p:nvPr/>
        </p:nvSpPr>
        <p:spPr bwMode="auto">
          <a:xfrm>
            <a:off x="2643188" y="428625"/>
            <a:ext cx="890587"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La poste</a:t>
            </a:r>
            <a:endParaRPr lang="fr-FR" sz="1400"/>
          </a:p>
        </p:txBody>
      </p:sp>
      <p:pic>
        <p:nvPicPr>
          <p:cNvPr id="54281" name="Picture 10" descr="Q:\guerre 14-18\le vagmestre en tournée 1916.jpg"/>
          <p:cNvPicPr>
            <a:picLocks noChangeAspect="1" noChangeArrowheads="1"/>
          </p:cNvPicPr>
          <p:nvPr/>
        </p:nvPicPr>
        <p:blipFill>
          <a:blip r:embed="rId8"/>
          <a:srcRect l="5099" t="8455" r="1775" b="-2478"/>
          <a:stretch>
            <a:fillRect/>
          </a:stretch>
        </p:blipFill>
        <p:spPr bwMode="auto">
          <a:xfrm>
            <a:off x="6429375" y="3000375"/>
            <a:ext cx="1800225" cy="1382713"/>
          </a:xfrm>
          <a:prstGeom prst="rect">
            <a:avLst/>
          </a:prstGeom>
          <a:noFill/>
          <a:ln w="9525">
            <a:noFill/>
            <a:miter lim="800000"/>
            <a:headEnd/>
            <a:tailEnd/>
          </a:ln>
        </p:spPr>
      </p:pic>
      <p:sp>
        <p:nvSpPr>
          <p:cNvPr id="54282" name="Rectangle 10"/>
          <p:cNvSpPr>
            <a:spLocks noChangeArrowheads="1"/>
          </p:cNvSpPr>
          <p:nvPr/>
        </p:nvSpPr>
        <p:spPr bwMode="auto">
          <a:xfrm>
            <a:off x="6500813" y="4286250"/>
            <a:ext cx="2043112" cy="461963"/>
          </a:xfrm>
          <a:prstGeom prst="rect">
            <a:avLst/>
          </a:prstGeom>
          <a:noFill/>
          <a:ln w="9525">
            <a:noFill/>
            <a:miter lim="800000"/>
            <a:headEnd/>
            <a:tailEnd/>
          </a:ln>
        </p:spPr>
        <p:txBody>
          <a:bodyPr wrap="none">
            <a:spAutoFit/>
          </a:bodyPr>
          <a:lstStyle/>
          <a:p>
            <a:r>
              <a:rPr lang="fr-FR" sz="1200">
                <a:solidFill>
                  <a:schemeClr val="bg1"/>
                </a:solidFill>
                <a:latin typeface="Comic Sans MS" pitchFamily="66" charset="0"/>
              </a:rPr>
              <a:t>Le Vagmestre belge</a:t>
            </a:r>
          </a:p>
          <a:p>
            <a:r>
              <a:rPr lang="fr-FR" sz="1200">
                <a:solidFill>
                  <a:schemeClr val="bg1"/>
                </a:solidFill>
                <a:latin typeface="Comic Sans MS" pitchFamily="66" charset="0"/>
              </a:rPr>
              <a:t> en tourné décembre 1914</a:t>
            </a:r>
            <a:endParaRPr lang="fr-FR" sz="120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41987" name="Picture 3" descr="C:\Users\Essai\Desktop\guerre 14-18\Image1fabr.bague.jpg"/>
          <p:cNvPicPr>
            <a:picLocks noChangeAspect="1" noChangeArrowheads="1"/>
          </p:cNvPicPr>
          <p:nvPr/>
        </p:nvPicPr>
        <p:blipFill>
          <a:blip r:embed="rId3">
            <a:lum bright="10000" contrast="20000"/>
          </a:blip>
          <a:srcRect b="3947"/>
          <a:stretch>
            <a:fillRect/>
          </a:stretch>
        </p:blipFill>
        <p:spPr bwMode="auto">
          <a:xfrm>
            <a:off x="5572125" y="500063"/>
            <a:ext cx="3276600" cy="2365375"/>
          </a:xfrm>
          <a:prstGeom prst="rect">
            <a:avLst/>
          </a:prstGeom>
          <a:noFill/>
          <a:ln w="28575">
            <a:solidFill>
              <a:schemeClr val="bg1">
                <a:lumMod val="50000"/>
              </a:schemeClr>
            </a:solidFill>
            <a:miter lim="800000"/>
            <a:headEnd/>
            <a:tailEnd/>
          </a:ln>
        </p:spPr>
      </p:pic>
      <p:pic>
        <p:nvPicPr>
          <p:cNvPr id="41988" name="Picture 5" descr="C:\Users\Essai\Desktop\guerre 14-18\fab bague coulage.jpg"/>
          <p:cNvPicPr>
            <a:picLocks noChangeAspect="1" noChangeArrowheads="1"/>
          </p:cNvPicPr>
          <p:nvPr/>
        </p:nvPicPr>
        <p:blipFill>
          <a:blip r:embed="rId4"/>
          <a:srcRect/>
          <a:stretch>
            <a:fillRect/>
          </a:stretch>
        </p:blipFill>
        <p:spPr bwMode="auto">
          <a:xfrm>
            <a:off x="500063" y="357188"/>
            <a:ext cx="3024187" cy="2171700"/>
          </a:xfrm>
          <a:prstGeom prst="rect">
            <a:avLst/>
          </a:prstGeom>
          <a:noFill/>
          <a:ln w="28575">
            <a:solidFill>
              <a:schemeClr val="bg1">
                <a:lumMod val="50000"/>
              </a:schemeClr>
            </a:solidFill>
            <a:miter lim="800000"/>
            <a:headEnd/>
            <a:tailEnd/>
          </a:ln>
        </p:spPr>
      </p:pic>
      <p:sp>
        <p:nvSpPr>
          <p:cNvPr id="55300" name="Rectangle 7"/>
          <p:cNvSpPr>
            <a:spLocks noChangeArrowheads="1"/>
          </p:cNvSpPr>
          <p:nvPr/>
        </p:nvSpPr>
        <p:spPr bwMode="auto">
          <a:xfrm>
            <a:off x="357188" y="5429250"/>
            <a:ext cx="8429625" cy="1016000"/>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les soldats attendent, retranchés dans leurs galeries, les attaques ennemies ou l’ordre d’assaut ; entre deux offensives ou dans les campements situés en seconde ligne où ils se reposent avant de retourner sur le front, ils se trouvent désœuvrés. Cette situation inédite donna naissance à un art populaire singulier : l’artisanat de tranchée. Pour passer le temps, certains poilus se mettent à fabriquer, avec des matériaux communs ou de rebut, (douilles)des objets usuels, des bijoux ou des artefacts décoratifs</a:t>
            </a:r>
          </a:p>
        </p:txBody>
      </p:sp>
      <p:pic>
        <p:nvPicPr>
          <p:cNvPr id="9" name="Picture 2" descr="Q:\guerre 14-18\bague alu et insig decoup.jpg"/>
          <p:cNvPicPr>
            <a:picLocks noChangeAspect="1" noChangeArrowheads="1"/>
          </p:cNvPicPr>
          <p:nvPr/>
        </p:nvPicPr>
        <p:blipFill>
          <a:blip r:embed="rId5"/>
          <a:srcRect l="4410" t="5600" r="2985" b="4805"/>
          <a:stretch>
            <a:fillRect/>
          </a:stretch>
        </p:blipFill>
        <p:spPr bwMode="auto">
          <a:xfrm>
            <a:off x="7429520" y="2000240"/>
            <a:ext cx="1296000" cy="987426"/>
          </a:xfrm>
          <a:prstGeom prst="ellipse">
            <a:avLst/>
          </a:prstGeom>
          <a:noFill/>
          <a:ln w="9525">
            <a:noFill/>
            <a:miter lim="800000"/>
            <a:headEnd/>
            <a:tailEnd/>
          </a:ln>
        </p:spPr>
      </p:pic>
      <p:pic>
        <p:nvPicPr>
          <p:cNvPr id="41991" name="Picture 8" descr="C:\Users\Essai\Desktop\guerre 14-18\fab bague3.jpg"/>
          <p:cNvPicPr>
            <a:picLocks noChangeAspect="1" noChangeArrowheads="1"/>
          </p:cNvPicPr>
          <p:nvPr/>
        </p:nvPicPr>
        <p:blipFill>
          <a:blip r:embed="rId6">
            <a:lum contrast="10000"/>
          </a:blip>
          <a:srcRect/>
          <a:stretch>
            <a:fillRect/>
          </a:stretch>
        </p:blipFill>
        <p:spPr bwMode="auto">
          <a:xfrm>
            <a:off x="857250" y="3286125"/>
            <a:ext cx="3527425" cy="2089150"/>
          </a:xfrm>
          <a:prstGeom prst="rect">
            <a:avLst/>
          </a:prstGeom>
          <a:noFill/>
          <a:ln w="28575">
            <a:solidFill>
              <a:schemeClr val="bg1">
                <a:lumMod val="50000"/>
              </a:schemeClr>
            </a:solidFill>
            <a:miter lim="800000"/>
            <a:headEnd/>
            <a:tailEnd/>
          </a:ln>
        </p:spPr>
      </p:pic>
      <p:pic>
        <p:nvPicPr>
          <p:cNvPr id="55303" name="Picture 10" descr="C:\Users\Essai\Desktop\guerre 14-18\art.jpg"/>
          <p:cNvPicPr>
            <a:picLocks noChangeAspect="1" noChangeArrowheads="1"/>
          </p:cNvPicPr>
          <p:nvPr/>
        </p:nvPicPr>
        <p:blipFill>
          <a:blip r:embed="rId7"/>
          <a:srcRect/>
          <a:stretch>
            <a:fillRect/>
          </a:stretch>
        </p:blipFill>
        <p:spPr bwMode="auto">
          <a:xfrm>
            <a:off x="3643313" y="357188"/>
            <a:ext cx="1852612" cy="1731962"/>
          </a:xfrm>
          <a:prstGeom prst="rect">
            <a:avLst/>
          </a:prstGeom>
          <a:noFill/>
          <a:ln w="9525">
            <a:noFill/>
            <a:miter lim="800000"/>
            <a:headEnd/>
            <a:tailEnd/>
          </a:ln>
        </p:spPr>
      </p:pic>
      <p:sp>
        <p:nvSpPr>
          <p:cNvPr id="55304" name="Rectangle 12"/>
          <p:cNvSpPr>
            <a:spLocks noChangeArrowheads="1"/>
          </p:cNvSpPr>
          <p:nvPr/>
        </p:nvSpPr>
        <p:spPr bwMode="auto">
          <a:xfrm>
            <a:off x="3500438" y="2071688"/>
            <a:ext cx="2143125" cy="830262"/>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Vases à décor floral réalisés dans des douilles d’obus récupérés sur les champs de bataille</a:t>
            </a:r>
          </a:p>
        </p:txBody>
      </p:sp>
      <p:sp>
        <p:nvSpPr>
          <p:cNvPr id="55305" name="Rectangle 13"/>
          <p:cNvSpPr>
            <a:spLocks noChangeArrowheads="1"/>
          </p:cNvSpPr>
          <p:nvPr/>
        </p:nvSpPr>
        <p:spPr bwMode="auto">
          <a:xfrm>
            <a:off x="642938" y="2571750"/>
            <a:ext cx="4572000" cy="646113"/>
          </a:xfrm>
          <a:prstGeom prst="rect">
            <a:avLst/>
          </a:prstGeom>
          <a:noFill/>
          <a:ln w="9525">
            <a:noFill/>
            <a:miter lim="800000"/>
            <a:headEnd/>
            <a:tailEnd/>
          </a:ln>
        </p:spPr>
        <p:txBody>
          <a:bodyPr>
            <a:spAutoFit/>
          </a:bodyPr>
          <a:lstStyle/>
          <a:p>
            <a:r>
              <a:rPr lang="fr-FR" sz="1200">
                <a:solidFill>
                  <a:schemeClr val="bg1"/>
                </a:solidFill>
                <a:latin typeface="Comic Sans MS" pitchFamily="66" charset="0"/>
              </a:rPr>
              <a:t>coulage du métal dans une patate au</a:t>
            </a:r>
          </a:p>
          <a:p>
            <a:r>
              <a:rPr lang="fr-FR" sz="1200">
                <a:solidFill>
                  <a:schemeClr val="bg1"/>
                </a:solidFill>
                <a:latin typeface="Comic Sans MS" pitchFamily="66" charset="0"/>
              </a:rPr>
              <a:t> milieu ils ont du mettre un morceau </a:t>
            </a:r>
          </a:p>
          <a:p>
            <a:r>
              <a:rPr lang="fr-FR" sz="1200">
                <a:solidFill>
                  <a:schemeClr val="bg1"/>
                </a:solidFill>
                <a:latin typeface="Comic Sans MS" pitchFamily="66" charset="0"/>
              </a:rPr>
              <a:t>de bois pour faire le doigt.</a:t>
            </a:r>
          </a:p>
        </p:txBody>
      </p:sp>
      <p:pic>
        <p:nvPicPr>
          <p:cNvPr id="41995" name="Picture 13" descr="C:\Users\Essai\Desktop\guerre 14-18\fabri.bague.jpg"/>
          <p:cNvPicPr>
            <a:picLocks noChangeAspect="1" noChangeArrowheads="1"/>
          </p:cNvPicPr>
          <p:nvPr/>
        </p:nvPicPr>
        <p:blipFill>
          <a:blip r:embed="rId8">
            <a:lum contrast="10000"/>
            <a:grayscl/>
          </a:blip>
          <a:srcRect/>
          <a:stretch>
            <a:fillRect/>
          </a:stretch>
        </p:blipFill>
        <p:spPr bwMode="auto">
          <a:xfrm>
            <a:off x="5143500" y="3000375"/>
            <a:ext cx="3311525" cy="2425700"/>
          </a:xfrm>
          <a:prstGeom prst="rect">
            <a:avLst/>
          </a:prstGeom>
          <a:noFill/>
          <a:ln w="28575">
            <a:solidFill>
              <a:schemeClr val="bg1">
                <a:lumMod val="50000"/>
              </a:schemeClr>
            </a:solid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43011" name="Picture 15" descr="C:\Users\Essai\Desktop\guerre 14-18\Image192.jpg"/>
          <p:cNvPicPr>
            <a:picLocks noChangeAspect="1" noChangeArrowheads="1"/>
          </p:cNvPicPr>
          <p:nvPr/>
        </p:nvPicPr>
        <p:blipFill>
          <a:blip r:embed="rId3"/>
          <a:srcRect/>
          <a:stretch>
            <a:fillRect/>
          </a:stretch>
        </p:blipFill>
        <p:spPr bwMode="auto">
          <a:xfrm>
            <a:off x="214313" y="285750"/>
            <a:ext cx="2179637" cy="1717675"/>
          </a:xfrm>
          <a:prstGeom prst="rect">
            <a:avLst/>
          </a:prstGeom>
          <a:noFill/>
          <a:ln w="28575">
            <a:solidFill>
              <a:schemeClr val="bg1">
                <a:lumMod val="50000"/>
              </a:schemeClr>
            </a:solidFill>
            <a:miter lim="800000"/>
            <a:headEnd/>
            <a:tailEnd/>
          </a:ln>
        </p:spPr>
      </p:pic>
      <p:pic>
        <p:nvPicPr>
          <p:cNvPr id="43012" name="Picture 16" descr="C:\Users\Essai\Desktop\guerre 14-18\Image190.jpg"/>
          <p:cNvPicPr>
            <a:picLocks noChangeAspect="1" noChangeArrowheads="1"/>
          </p:cNvPicPr>
          <p:nvPr/>
        </p:nvPicPr>
        <p:blipFill>
          <a:blip r:embed="rId4"/>
          <a:srcRect/>
          <a:stretch>
            <a:fillRect/>
          </a:stretch>
        </p:blipFill>
        <p:spPr bwMode="auto">
          <a:xfrm>
            <a:off x="5715000" y="1285875"/>
            <a:ext cx="3203575" cy="2405063"/>
          </a:xfrm>
          <a:prstGeom prst="rect">
            <a:avLst/>
          </a:prstGeom>
          <a:noFill/>
          <a:ln w="28575">
            <a:solidFill>
              <a:schemeClr val="bg1">
                <a:lumMod val="50000"/>
              </a:schemeClr>
            </a:solidFill>
            <a:miter lim="800000"/>
            <a:headEnd/>
            <a:tailEnd/>
          </a:ln>
        </p:spPr>
      </p:pic>
      <p:pic>
        <p:nvPicPr>
          <p:cNvPr id="43013" name="Picture 14" descr="C:\Users\Essai\Desktop\guerre 14-18\Image189.jpg"/>
          <p:cNvPicPr>
            <a:picLocks noChangeAspect="1" noChangeArrowheads="1"/>
          </p:cNvPicPr>
          <p:nvPr/>
        </p:nvPicPr>
        <p:blipFill>
          <a:blip r:embed="rId5"/>
          <a:srcRect/>
          <a:stretch>
            <a:fillRect/>
          </a:stretch>
        </p:blipFill>
        <p:spPr bwMode="auto">
          <a:xfrm>
            <a:off x="2357438" y="1571625"/>
            <a:ext cx="3095625" cy="2263775"/>
          </a:xfrm>
          <a:prstGeom prst="rect">
            <a:avLst/>
          </a:prstGeom>
          <a:noFill/>
          <a:ln w="28575">
            <a:solidFill>
              <a:schemeClr val="bg1">
                <a:lumMod val="50000"/>
              </a:schemeClr>
            </a:solidFill>
            <a:miter lim="800000"/>
            <a:headEnd/>
            <a:tailEnd/>
          </a:ln>
        </p:spPr>
      </p:pic>
      <p:sp>
        <p:nvSpPr>
          <p:cNvPr id="56325" name="Rectangle 7"/>
          <p:cNvSpPr>
            <a:spLocks noChangeArrowheads="1"/>
          </p:cNvSpPr>
          <p:nvPr/>
        </p:nvSpPr>
        <p:spPr bwMode="auto">
          <a:xfrm>
            <a:off x="6786563" y="3786188"/>
            <a:ext cx="1814512" cy="307975"/>
          </a:xfrm>
          <a:prstGeom prst="rect">
            <a:avLst/>
          </a:prstGeom>
          <a:noFill/>
          <a:ln w="9525">
            <a:noFill/>
            <a:miter lim="800000"/>
            <a:headEnd/>
            <a:tailEnd/>
          </a:ln>
        </p:spPr>
        <p:txBody>
          <a:bodyPr wrap="none">
            <a:spAutoFit/>
          </a:bodyPr>
          <a:lstStyle/>
          <a:p>
            <a:r>
              <a:rPr lang="fr-FR" sz="1400">
                <a:latin typeface="Comic Sans MS" pitchFamily="66" charset="0"/>
              </a:rPr>
              <a:t>Chien télégraphiste</a:t>
            </a:r>
            <a:endParaRPr lang="fr-FR" sz="1400"/>
          </a:p>
        </p:txBody>
      </p:sp>
      <p:sp>
        <p:nvSpPr>
          <p:cNvPr id="56326" name="Rectangle 9"/>
          <p:cNvSpPr>
            <a:spLocks noChangeArrowheads="1"/>
          </p:cNvSpPr>
          <p:nvPr/>
        </p:nvSpPr>
        <p:spPr bwMode="auto">
          <a:xfrm>
            <a:off x="571500" y="3714750"/>
            <a:ext cx="2486025" cy="523875"/>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Côte de Wimy armée canadienne et pigeons</a:t>
            </a:r>
          </a:p>
        </p:txBody>
      </p:sp>
      <p:pic>
        <p:nvPicPr>
          <p:cNvPr id="43016" name="Picture 11" descr="C:\Users\Essai\Desktop\guerre 14-18\Image193.jpg"/>
          <p:cNvPicPr>
            <a:picLocks noChangeAspect="1" noChangeArrowheads="1"/>
          </p:cNvPicPr>
          <p:nvPr/>
        </p:nvPicPr>
        <p:blipFill>
          <a:blip r:embed="rId6"/>
          <a:srcRect/>
          <a:stretch>
            <a:fillRect/>
          </a:stretch>
        </p:blipFill>
        <p:spPr bwMode="auto">
          <a:xfrm>
            <a:off x="4929188" y="4071938"/>
            <a:ext cx="3835400" cy="2006600"/>
          </a:xfrm>
          <a:prstGeom prst="rect">
            <a:avLst/>
          </a:prstGeom>
          <a:noFill/>
          <a:ln w="38100">
            <a:solidFill>
              <a:schemeClr val="bg1">
                <a:lumMod val="50000"/>
              </a:schemeClr>
            </a:solidFill>
            <a:miter lim="800000"/>
            <a:headEnd/>
            <a:tailEnd/>
          </a:ln>
        </p:spPr>
      </p:pic>
      <p:pic>
        <p:nvPicPr>
          <p:cNvPr id="43017" name="Picture 13" descr="C:\Users\Essai\Desktop\guerre 14-18\Image191.jpg"/>
          <p:cNvPicPr>
            <a:picLocks noChangeAspect="1" noChangeArrowheads="1"/>
          </p:cNvPicPr>
          <p:nvPr/>
        </p:nvPicPr>
        <p:blipFill>
          <a:blip r:embed="rId7"/>
          <a:srcRect/>
          <a:stretch>
            <a:fillRect/>
          </a:stretch>
        </p:blipFill>
        <p:spPr bwMode="auto">
          <a:xfrm>
            <a:off x="1500188" y="4286250"/>
            <a:ext cx="2676525" cy="1676400"/>
          </a:xfrm>
          <a:prstGeom prst="rect">
            <a:avLst/>
          </a:prstGeom>
          <a:noFill/>
          <a:ln w="28575">
            <a:solidFill>
              <a:schemeClr val="bg1">
                <a:lumMod val="50000"/>
              </a:schemeClr>
            </a:solidFill>
            <a:miter lim="800000"/>
            <a:headEnd/>
            <a:tailEnd/>
          </a:ln>
        </p:spPr>
      </p:pic>
      <p:sp>
        <p:nvSpPr>
          <p:cNvPr id="56329" name="Rectangle 16"/>
          <p:cNvSpPr>
            <a:spLocks noChangeArrowheads="1"/>
          </p:cNvSpPr>
          <p:nvPr/>
        </p:nvSpPr>
        <p:spPr bwMode="auto">
          <a:xfrm>
            <a:off x="2500313" y="285750"/>
            <a:ext cx="6286500" cy="954088"/>
          </a:xfrm>
          <a:prstGeom prst="rect">
            <a:avLst/>
          </a:prstGeom>
          <a:noFill/>
          <a:ln w="9525">
            <a:noFill/>
            <a:miter lim="800000"/>
            <a:headEnd/>
            <a:tailEnd/>
          </a:ln>
        </p:spPr>
        <p:txBody>
          <a:bodyPr>
            <a:spAutoFit/>
          </a:bodyPr>
          <a:lstStyle/>
          <a:p>
            <a:pPr eaLnBrk="0" hangingPunct="0"/>
            <a:r>
              <a:rPr lang="fr-FR" sz="1400">
                <a:solidFill>
                  <a:schemeClr val="bg1"/>
                </a:solidFill>
                <a:latin typeface="Comic Sans MS" pitchFamily="66" charset="0"/>
              </a:rPr>
              <a:t>Chevaux, mulets, ânes, bœufs et chiens ont tiré les charrettes sanitaires qui ont ramené les blessés vers les centres de secours et ont porté les ravitaillements sur les fronts. Pigeons et chiens de guerre ont servi de messagers dans les tranchées.</a:t>
            </a:r>
            <a:r>
              <a:rPr lang="fr-FR" sz="1400"/>
              <a:t> </a:t>
            </a:r>
          </a:p>
        </p:txBody>
      </p:sp>
      <p:sp>
        <p:nvSpPr>
          <p:cNvPr id="56330" name="Rectangle 17"/>
          <p:cNvSpPr>
            <a:spLocks noChangeArrowheads="1"/>
          </p:cNvSpPr>
          <p:nvPr/>
        </p:nvSpPr>
        <p:spPr bwMode="auto">
          <a:xfrm>
            <a:off x="6643688" y="4214813"/>
            <a:ext cx="1814512" cy="307975"/>
          </a:xfrm>
          <a:prstGeom prst="rect">
            <a:avLst/>
          </a:prstGeom>
          <a:noFill/>
          <a:ln w="9525">
            <a:noFill/>
            <a:miter lim="800000"/>
            <a:headEnd/>
            <a:tailEnd/>
          </a:ln>
        </p:spPr>
        <p:txBody>
          <a:bodyPr wrap="none">
            <a:spAutoFit/>
          </a:bodyPr>
          <a:lstStyle/>
          <a:p>
            <a:r>
              <a:rPr lang="fr-FR" sz="1400">
                <a:latin typeface="Comic Sans MS" pitchFamily="66" charset="0"/>
              </a:rPr>
              <a:t>Chien télégraphiste</a:t>
            </a:r>
            <a:endParaRPr lang="fr-FR" sz="140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44035" name="Picture 8" descr="C:\Users\Essai\Desktop\guerre 14-18\Image194.jpg"/>
          <p:cNvPicPr>
            <a:picLocks noChangeAspect="1" noChangeArrowheads="1"/>
          </p:cNvPicPr>
          <p:nvPr/>
        </p:nvPicPr>
        <p:blipFill>
          <a:blip r:embed="rId3"/>
          <a:srcRect/>
          <a:stretch>
            <a:fillRect/>
          </a:stretch>
        </p:blipFill>
        <p:spPr bwMode="auto">
          <a:xfrm>
            <a:off x="500063" y="571500"/>
            <a:ext cx="4370387" cy="2219325"/>
          </a:xfrm>
          <a:prstGeom prst="rect">
            <a:avLst/>
          </a:prstGeom>
          <a:noFill/>
          <a:ln w="28575">
            <a:solidFill>
              <a:schemeClr val="bg1">
                <a:lumMod val="50000"/>
              </a:schemeClr>
            </a:solidFill>
            <a:miter lim="800000"/>
            <a:headEnd/>
            <a:tailEnd/>
          </a:ln>
        </p:spPr>
      </p:pic>
      <p:sp>
        <p:nvSpPr>
          <p:cNvPr id="57347" name="Rectangle 6"/>
          <p:cNvSpPr>
            <a:spLocks noChangeArrowheads="1"/>
          </p:cNvSpPr>
          <p:nvPr/>
        </p:nvSpPr>
        <p:spPr bwMode="auto">
          <a:xfrm>
            <a:off x="1000125" y="285750"/>
            <a:ext cx="1652588" cy="307975"/>
          </a:xfrm>
          <a:prstGeom prst="rect">
            <a:avLst/>
          </a:prstGeom>
          <a:noFill/>
          <a:ln w="9525">
            <a:noFill/>
            <a:miter lim="800000"/>
            <a:headEnd/>
            <a:tailEnd/>
          </a:ln>
        </p:spPr>
        <p:txBody>
          <a:bodyPr wrap="none">
            <a:spAutoFit/>
          </a:bodyPr>
          <a:lstStyle/>
          <a:p>
            <a:r>
              <a:rPr lang="fr-FR" sz="1400">
                <a:solidFill>
                  <a:schemeClr val="bg1"/>
                </a:solidFill>
                <a:latin typeface="Comic Sans MS" pitchFamily="66" charset="0"/>
              </a:rPr>
              <a:t>Chien secouristes</a:t>
            </a:r>
            <a:endParaRPr lang="fr-FR" sz="1400"/>
          </a:p>
        </p:txBody>
      </p:sp>
      <p:pic>
        <p:nvPicPr>
          <p:cNvPr id="44037" name="Picture 9" descr="C:\Users\Essai\Desktop\guerre 14-18\Image196.jpg"/>
          <p:cNvPicPr>
            <a:picLocks noChangeAspect="1" noChangeArrowheads="1"/>
          </p:cNvPicPr>
          <p:nvPr/>
        </p:nvPicPr>
        <p:blipFill>
          <a:blip r:embed="rId4"/>
          <a:srcRect/>
          <a:stretch>
            <a:fillRect/>
          </a:stretch>
        </p:blipFill>
        <p:spPr bwMode="auto">
          <a:xfrm>
            <a:off x="1214438" y="3071813"/>
            <a:ext cx="2813050" cy="2306637"/>
          </a:xfrm>
          <a:prstGeom prst="rect">
            <a:avLst/>
          </a:prstGeom>
          <a:noFill/>
          <a:ln w="28575">
            <a:solidFill>
              <a:schemeClr val="bg1">
                <a:lumMod val="50000"/>
              </a:schemeClr>
            </a:solidFill>
            <a:miter lim="800000"/>
            <a:headEnd/>
            <a:tailEnd/>
          </a:ln>
        </p:spPr>
      </p:pic>
      <p:pic>
        <p:nvPicPr>
          <p:cNvPr id="57349" name="Picture 10" descr="C:\Users\Essai\Desktop\guerre 14-18\Image195.jpg"/>
          <p:cNvPicPr>
            <a:picLocks noChangeAspect="1" noChangeArrowheads="1"/>
          </p:cNvPicPr>
          <p:nvPr/>
        </p:nvPicPr>
        <p:blipFill>
          <a:blip r:embed="rId5"/>
          <a:srcRect/>
          <a:stretch>
            <a:fillRect/>
          </a:stretch>
        </p:blipFill>
        <p:spPr bwMode="auto">
          <a:xfrm>
            <a:off x="5143500" y="714375"/>
            <a:ext cx="3255963" cy="2060575"/>
          </a:xfrm>
          <a:prstGeom prst="rect">
            <a:avLst/>
          </a:prstGeom>
          <a:noFill/>
          <a:ln w="9525">
            <a:noFill/>
            <a:miter lim="800000"/>
            <a:headEnd/>
            <a:tailEnd/>
          </a:ln>
        </p:spPr>
      </p:pic>
      <p:pic>
        <p:nvPicPr>
          <p:cNvPr id="44039" name="Picture 11" descr="C:\Users\Essai\Desktop\guerre 14-18\Image197.jpg"/>
          <p:cNvPicPr>
            <a:picLocks noChangeAspect="1" noChangeArrowheads="1"/>
          </p:cNvPicPr>
          <p:nvPr/>
        </p:nvPicPr>
        <p:blipFill>
          <a:blip r:embed="rId6">
            <a:lum bright="-10000"/>
          </a:blip>
          <a:srcRect/>
          <a:stretch>
            <a:fillRect/>
          </a:stretch>
        </p:blipFill>
        <p:spPr bwMode="auto">
          <a:xfrm>
            <a:off x="4572000" y="2928938"/>
            <a:ext cx="3835400" cy="2400300"/>
          </a:xfrm>
          <a:prstGeom prst="rect">
            <a:avLst/>
          </a:prstGeom>
          <a:noFill/>
          <a:ln w="28575">
            <a:solidFill>
              <a:schemeClr val="bg1">
                <a:lumMod val="50000"/>
              </a:schemeClr>
            </a:solidFill>
            <a:miter lim="800000"/>
            <a:headEnd/>
            <a:tailEnd/>
          </a:ln>
        </p:spPr>
      </p:pic>
      <p:sp>
        <p:nvSpPr>
          <p:cNvPr id="57351" name="Rectangle 11"/>
          <p:cNvSpPr>
            <a:spLocks noChangeArrowheads="1"/>
          </p:cNvSpPr>
          <p:nvPr/>
        </p:nvSpPr>
        <p:spPr bwMode="auto">
          <a:xfrm>
            <a:off x="1428750" y="5429250"/>
            <a:ext cx="6858000" cy="954088"/>
          </a:xfrm>
          <a:prstGeom prst="rect">
            <a:avLst/>
          </a:prstGeom>
          <a:noFill/>
          <a:ln w="9525">
            <a:noFill/>
            <a:miter lim="800000"/>
            <a:headEnd/>
            <a:tailEnd/>
          </a:ln>
        </p:spPr>
        <p:txBody>
          <a:bodyPr>
            <a:spAutoFit/>
          </a:bodyPr>
          <a:lstStyle/>
          <a:p>
            <a:pPr eaLnBrk="0" hangingPunct="0"/>
            <a:r>
              <a:rPr lang="fr-FR" sz="1400">
                <a:solidFill>
                  <a:schemeClr val="bg1"/>
                </a:solidFill>
                <a:latin typeface="Comic Sans MS" pitchFamily="66" charset="0"/>
              </a:rPr>
              <a:t>Comme les hommes, les animaux ont également été mobilisés</a:t>
            </a:r>
          </a:p>
          <a:p>
            <a:pPr eaLnBrk="0" hangingPunct="0"/>
            <a:r>
              <a:rPr lang="fr-FR" sz="1400">
                <a:solidFill>
                  <a:schemeClr val="bg1"/>
                </a:solidFill>
                <a:latin typeface="Comic Sans MS" pitchFamily="66" charset="0"/>
              </a:rPr>
              <a:t> pendant la première Guerre Mondiale. Tous ont été utilisés et envoyés au front. </a:t>
            </a:r>
          </a:p>
          <a:p>
            <a:pPr eaLnBrk="0" hangingPunct="0"/>
            <a:r>
              <a:rPr lang="fr-FR" sz="1400">
                <a:solidFill>
                  <a:schemeClr val="bg1"/>
                </a:solidFill>
                <a:latin typeface="Comic Sans MS" pitchFamily="66" charset="0"/>
              </a:rPr>
              <a:t>14 millions d'animaux sont morts pendant la grande guerre. </a:t>
            </a:r>
          </a:p>
          <a:p>
            <a:pPr eaLnBrk="0" hangingPunct="0"/>
            <a:endParaRPr lang="fr-FR" sz="140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sp>
        <p:nvSpPr>
          <p:cNvPr id="58370" name="Rectangle 5"/>
          <p:cNvSpPr>
            <a:spLocks noChangeArrowheads="1"/>
          </p:cNvSpPr>
          <p:nvPr/>
        </p:nvSpPr>
        <p:spPr bwMode="auto">
          <a:xfrm>
            <a:off x="4357688" y="4714875"/>
            <a:ext cx="4572000" cy="738188"/>
          </a:xfrm>
          <a:prstGeom prst="rect">
            <a:avLst/>
          </a:prstGeom>
          <a:noFill/>
          <a:ln w="9525">
            <a:noFill/>
            <a:miter lim="800000"/>
            <a:headEnd/>
            <a:tailEnd/>
          </a:ln>
        </p:spPr>
        <p:txBody>
          <a:bodyPr>
            <a:spAutoFit/>
          </a:bodyPr>
          <a:lstStyle/>
          <a:p>
            <a:r>
              <a:rPr lang="fr-FR" sz="1400">
                <a:solidFill>
                  <a:schemeClr val="bg1"/>
                </a:solidFill>
                <a:latin typeface="Comic Sans MS" pitchFamily="66" charset="0"/>
              </a:rPr>
              <a:t>Le drame de l’Alsace lors de la 1er guerre mondiale 2 frères, l’un dans l’armée allemande l’autre dans l’armée française</a:t>
            </a:r>
          </a:p>
        </p:txBody>
      </p:sp>
      <p:sp>
        <p:nvSpPr>
          <p:cNvPr id="58371" name="Rectangle 7"/>
          <p:cNvSpPr>
            <a:spLocks noChangeArrowheads="1"/>
          </p:cNvSpPr>
          <p:nvPr/>
        </p:nvSpPr>
        <p:spPr bwMode="auto">
          <a:xfrm>
            <a:off x="4929188" y="428625"/>
            <a:ext cx="3786187" cy="1046163"/>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Ce ciel est notre azur, ce</a:t>
            </a:r>
          </a:p>
          <a:p>
            <a:r>
              <a:rPr lang="fr-FR" sz="1600">
                <a:solidFill>
                  <a:schemeClr val="bg1"/>
                </a:solidFill>
                <a:latin typeface="Comic Sans MS" pitchFamily="66" charset="0"/>
              </a:rPr>
              <a:t>Champ est notre terre ! Cette Lorraine et cette Alsace c’est à nous !</a:t>
            </a:r>
          </a:p>
          <a:p>
            <a:r>
              <a:rPr lang="fr-FR" sz="1400" i="1">
                <a:solidFill>
                  <a:schemeClr val="bg1"/>
                </a:solidFill>
                <a:latin typeface="Comic Sans MS" pitchFamily="66" charset="0"/>
              </a:rPr>
              <a:t>                      Victor Hugo</a:t>
            </a:r>
            <a:endParaRPr lang="fr-FR" sz="1400" i="1"/>
          </a:p>
        </p:txBody>
      </p:sp>
      <p:pic>
        <p:nvPicPr>
          <p:cNvPr id="58372" name="Picture 8" descr="C:\Users\Essai\Desktop\guerre 14-18\Image200.jpg"/>
          <p:cNvPicPr>
            <a:picLocks noChangeAspect="1" noChangeArrowheads="1"/>
          </p:cNvPicPr>
          <p:nvPr/>
        </p:nvPicPr>
        <p:blipFill>
          <a:blip r:embed="rId3"/>
          <a:srcRect/>
          <a:stretch>
            <a:fillRect/>
          </a:stretch>
        </p:blipFill>
        <p:spPr bwMode="auto">
          <a:xfrm>
            <a:off x="571500" y="357188"/>
            <a:ext cx="4244975" cy="2709862"/>
          </a:xfrm>
          <a:prstGeom prst="rect">
            <a:avLst/>
          </a:prstGeom>
          <a:noFill/>
          <a:ln w="9525">
            <a:noFill/>
            <a:miter lim="800000"/>
            <a:headEnd/>
            <a:tailEnd/>
          </a:ln>
        </p:spPr>
      </p:pic>
      <p:pic>
        <p:nvPicPr>
          <p:cNvPr id="45062" name="Picture 9" descr="C:\Users\Essai\Desktop\guerre 14-18\Image201.jpg"/>
          <p:cNvPicPr>
            <a:picLocks noChangeAspect="1" noChangeArrowheads="1"/>
          </p:cNvPicPr>
          <p:nvPr/>
        </p:nvPicPr>
        <p:blipFill>
          <a:blip r:embed="rId4"/>
          <a:srcRect/>
          <a:stretch>
            <a:fillRect/>
          </a:stretch>
        </p:blipFill>
        <p:spPr bwMode="auto">
          <a:xfrm>
            <a:off x="6000750" y="1428750"/>
            <a:ext cx="2114550" cy="3152775"/>
          </a:xfrm>
          <a:prstGeom prst="rect">
            <a:avLst/>
          </a:prstGeom>
          <a:noFill/>
          <a:ln w="28575">
            <a:solidFill>
              <a:schemeClr val="bg1">
                <a:lumMod val="50000"/>
              </a:schemeClr>
            </a:solidFill>
            <a:miter lim="800000"/>
            <a:headEnd/>
            <a:tailEnd/>
          </a:ln>
        </p:spPr>
      </p:pic>
      <p:pic>
        <p:nvPicPr>
          <p:cNvPr id="58374" name="Picture 10" descr="C:\Users\Essai\Desktop\guerre 14-18\Image202.png"/>
          <p:cNvPicPr>
            <a:picLocks noChangeAspect="1" noChangeArrowheads="1"/>
          </p:cNvPicPr>
          <p:nvPr/>
        </p:nvPicPr>
        <p:blipFill>
          <a:blip r:embed="rId5"/>
          <a:srcRect/>
          <a:stretch>
            <a:fillRect/>
          </a:stretch>
        </p:blipFill>
        <p:spPr bwMode="auto">
          <a:xfrm>
            <a:off x="6357938" y="5214938"/>
            <a:ext cx="2087562" cy="1330325"/>
          </a:xfrm>
          <a:prstGeom prst="rect">
            <a:avLst/>
          </a:prstGeom>
          <a:noFill/>
          <a:ln w="9525">
            <a:noFill/>
            <a:miter lim="800000"/>
            <a:headEnd/>
            <a:tailEnd/>
          </a:ln>
        </p:spPr>
      </p:pic>
      <p:pic>
        <p:nvPicPr>
          <p:cNvPr id="58375" name="Picture 11" descr="Q:\guerre 14-18\bb24.gif"/>
          <p:cNvPicPr>
            <a:picLocks noChangeAspect="1" noChangeArrowheads="1" noCrop="1"/>
          </p:cNvPicPr>
          <p:nvPr/>
        </p:nvPicPr>
        <p:blipFill>
          <a:blip r:embed="rId6">
            <a:clrChange>
              <a:clrFrom>
                <a:srgbClr val="000000"/>
              </a:clrFrom>
              <a:clrTo>
                <a:srgbClr val="000000">
                  <a:alpha val="0"/>
                </a:srgbClr>
              </a:clrTo>
            </a:clrChange>
          </a:blip>
          <a:srcRect/>
          <a:stretch>
            <a:fillRect/>
          </a:stretch>
        </p:blipFill>
        <p:spPr bwMode="auto">
          <a:xfrm>
            <a:off x="7858125" y="5929313"/>
            <a:ext cx="247650" cy="495300"/>
          </a:xfrm>
          <a:prstGeom prst="rect">
            <a:avLst/>
          </a:prstGeom>
          <a:noFill/>
          <a:ln w="9525">
            <a:noFill/>
            <a:miter lim="800000"/>
            <a:headEnd/>
            <a:tailEnd/>
          </a:ln>
        </p:spPr>
      </p:pic>
      <p:pic>
        <p:nvPicPr>
          <p:cNvPr id="45065" name="Picture 10" descr="C:\Users\Essai\Desktop\guerre 14-18\Image11.jpg"/>
          <p:cNvPicPr>
            <a:picLocks noChangeAspect="1" noChangeArrowheads="1"/>
          </p:cNvPicPr>
          <p:nvPr/>
        </p:nvPicPr>
        <p:blipFill>
          <a:blip r:embed="rId7">
            <a:lum bright="10000"/>
          </a:blip>
          <a:srcRect/>
          <a:stretch>
            <a:fillRect/>
          </a:stretch>
        </p:blipFill>
        <p:spPr bwMode="auto">
          <a:xfrm>
            <a:off x="571500" y="3286125"/>
            <a:ext cx="3635375" cy="2419350"/>
          </a:xfrm>
          <a:prstGeom prst="rect">
            <a:avLst/>
          </a:prstGeom>
          <a:noFill/>
          <a:ln w="28575">
            <a:solidFill>
              <a:schemeClr val="bg1">
                <a:lumMod val="50000"/>
              </a:schemeClr>
            </a:solidFill>
            <a:miter lim="800000"/>
            <a:headEnd/>
            <a:tailEnd/>
          </a:ln>
        </p:spPr>
      </p:pic>
      <p:sp>
        <p:nvSpPr>
          <p:cNvPr id="58377" name="Rectangle 10"/>
          <p:cNvSpPr>
            <a:spLocks noChangeArrowheads="1"/>
          </p:cNvSpPr>
          <p:nvPr/>
        </p:nvSpPr>
        <p:spPr bwMode="auto">
          <a:xfrm>
            <a:off x="428625" y="5786438"/>
            <a:ext cx="4572000" cy="584200"/>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Célébration de la victoire a Strasbourg               décembre 1918</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59394" name="Picture 9" descr="C:\Users\Essai\Desktop\guerre 14-18\Image204.jpg"/>
          <p:cNvPicPr>
            <a:picLocks noChangeAspect="1" noChangeArrowheads="1"/>
          </p:cNvPicPr>
          <p:nvPr/>
        </p:nvPicPr>
        <p:blipFill>
          <a:blip r:embed="rId3"/>
          <a:srcRect/>
          <a:stretch>
            <a:fillRect/>
          </a:stretch>
        </p:blipFill>
        <p:spPr bwMode="auto">
          <a:xfrm>
            <a:off x="5072063" y="357188"/>
            <a:ext cx="3676650" cy="2352675"/>
          </a:xfrm>
          <a:prstGeom prst="rect">
            <a:avLst/>
          </a:prstGeom>
          <a:noFill/>
          <a:ln w="9525">
            <a:noFill/>
            <a:miter lim="800000"/>
            <a:headEnd/>
            <a:tailEnd/>
          </a:ln>
        </p:spPr>
      </p:pic>
      <p:pic>
        <p:nvPicPr>
          <p:cNvPr id="46084" name="Picture 12" descr="C:\Users\Essai\Desktop\guerre 14-18\Image203.jpg"/>
          <p:cNvPicPr>
            <a:picLocks noChangeAspect="1" noChangeArrowheads="1"/>
          </p:cNvPicPr>
          <p:nvPr/>
        </p:nvPicPr>
        <p:blipFill>
          <a:blip r:embed="rId4"/>
          <a:srcRect/>
          <a:stretch>
            <a:fillRect/>
          </a:stretch>
        </p:blipFill>
        <p:spPr bwMode="auto">
          <a:xfrm>
            <a:off x="428625" y="214313"/>
            <a:ext cx="1597025" cy="2103437"/>
          </a:xfrm>
          <a:prstGeom prst="rect">
            <a:avLst/>
          </a:prstGeom>
          <a:noFill/>
          <a:ln w="28575">
            <a:solidFill>
              <a:schemeClr val="accent6">
                <a:lumMod val="50000"/>
              </a:schemeClr>
            </a:solidFill>
            <a:miter lim="800000"/>
            <a:headEnd/>
            <a:tailEnd/>
          </a:ln>
        </p:spPr>
      </p:pic>
      <p:sp>
        <p:nvSpPr>
          <p:cNvPr id="11" name="Bulle ronde 10"/>
          <p:cNvSpPr/>
          <p:nvPr/>
        </p:nvSpPr>
        <p:spPr>
          <a:xfrm>
            <a:off x="1928813" y="285750"/>
            <a:ext cx="3214687" cy="2000250"/>
          </a:xfrm>
          <a:prstGeom prst="wedgeEllipseCallout">
            <a:avLst>
              <a:gd name="adj1" fmla="val -58717"/>
              <a:gd name="adj2" fmla="val -36729"/>
            </a:avLst>
          </a:prstGeom>
        </p:spPr>
        <p:style>
          <a:lnRef idx="3">
            <a:schemeClr val="lt1"/>
          </a:lnRef>
          <a:fillRef idx="1">
            <a:schemeClr val="dk1"/>
          </a:fillRef>
          <a:effectRef idx="1">
            <a:schemeClr val="dk1"/>
          </a:effectRef>
          <a:fontRef idx="minor">
            <a:schemeClr val="lt1"/>
          </a:fontRef>
        </p:style>
        <p:txBody>
          <a:bodyPr anchor="ctr"/>
          <a:lstStyle/>
          <a:p>
            <a:pPr algn="ctr">
              <a:defRPr/>
            </a:pPr>
            <a:r>
              <a:rPr lang="fr-FR" sz="1200" dirty="0">
                <a:latin typeface="Times New Roman" pitchFamily="18" charset="0"/>
                <a:cs typeface="Times New Roman" pitchFamily="18" charset="0"/>
              </a:rPr>
              <a:t>Mon cher époux, je ne fais pas la guerre dans les tranchées mais d’une autre manière…Je prends soin des enfants, je travaille à l’usine, où nous  produisons vos armes…D’autres travaillent  dans  les champs. Nous devons nous "battre" pour survivre ! Rentre vite !</a:t>
            </a:r>
          </a:p>
        </p:txBody>
      </p:sp>
      <p:pic>
        <p:nvPicPr>
          <p:cNvPr id="46086" name="Picture 10" descr="C:\Users\Essai\Desktop\guerre 14-18\Image205.jpg"/>
          <p:cNvPicPr>
            <a:picLocks noChangeAspect="1" noChangeArrowheads="1"/>
          </p:cNvPicPr>
          <p:nvPr/>
        </p:nvPicPr>
        <p:blipFill>
          <a:blip r:embed="rId5">
            <a:grayscl/>
          </a:blip>
          <a:srcRect/>
          <a:stretch>
            <a:fillRect/>
          </a:stretch>
        </p:blipFill>
        <p:spPr bwMode="auto">
          <a:xfrm>
            <a:off x="785813" y="3786188"/>
            <a:ext cx="2859087" cy="2243137"/>
          </a:xfrm>
          <a:prstGeom prst="rect">
            <a:avLst/>
          </a:prstGeom>
          <a:noFill/>
          <a:ln w="28575">
            <a:solidFill>
              <a:schemeClr val="bg1">
                <a:lumMod val="50000"/>
              </a:schemeClr>
            </a:solidFill>
            <a:miter lim="800000"/>
            <a:headEnd/>
            <a:tailEnd/>
          </a:ln>
        </p:spPr>
      </p:pic>
      <p:pic>
        <p:nvPicPr>
          <p:cNvPr id="46087" name="Picture 13" descr="C:\Users\Essai\Desktop\guerre 14-18\Image207.jpg"/>
          <p:cNvPicPr>
            <a:picLocks noChangeAspect="1" noChangeArrowheads="1"/>
          </p:cNvPicPr>
          <p:nvPr/>
        </p:nvPicPr>
        <p:blipFill>
          <a:blip r:embed="rId6"/>
          <a:srcRect/>
          <a:stretch>
            <a:fillRect/>
          </a:stretch>
        </p:blipFill>
        <p:spPr bwMode="auto">
          <a:xfrm>
            <a:off x="5072063" y="3357563"/>
            <a:ext cx="3468687" cy="2346325"/>
          </a:xfrm>
          <a:prstGeom prst="rect">
            <a:avLst/>
          </a:prstGeom>
          <a:noFill/>
          <a:ln w="28575">
            <a:solidFill>
              <a:schemeClr val="bg1">
                <a:lumMod val="50000"/>
              </a:schemeClr>
            </a:solidFill>
            <a:miter lim="800000"/>
            <a:headEnd/>
            <a:tailEnd/>
          </a:ln>
        </p:spPr>
      </p:pic>
      <p:pic>
        <p:nvPicPr>
          <p:cNvPr id="46088" name="Picture 8" descr="C:\Users\Essai\Desktop\guerre 14-18\femme au champs.jpg"/>
          <p:cNvPicPr>
            <a:picLocks noChangeAspect="1" noChangeArrowheads="1"/>
          </p:cNvPicPr>
          <p:nvPr/>
        </p:nvPicPr>
        <p:blipFill>
          <a:blip r:embed="rId7">
            <a:lum bright="-10000" contrast="10000"/>
          </a:blip>
          <a:srcRect/>
          <a:stretch>
            <a:fillRect/>
          </a:stretch>
        </p:blipFill>
        <p:spPr bwMode="auto">
          <a:xfrm>
            <a:off x="2643188" y="2214563"/>
            <a:ext cx="2233612" cy="1655762"/>
          </a:xfrm>
          <a:prstGeom prst="rect">
            <a:avLst/>
          </a:prstGeom>
          <a:noFill/>
          <a:ln w="28575">
            <a:solidFill>
              <a:schemeClr val="bg1">
                <a:lumMod val="50000"/>
              </a:schemeClr>
            </a:solid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47107" name="Picture 6" descr="C:\Users\Essai\Desktop\guerre 14-18\Image208.jpg"/>
          <p:cNvPicPr>
            <a:picLocks noChangeAspect="1" noChangeArrowheads="1"/>
          </p:cNvPicPr>
          <p:nvPr/>
        </p:nvPicPr>
        <p:blipFill>
          <a:blip r:embed="rId3"/>
          <a:srcRect/>
          <a:stretch>
            <a:fillRect/>
          </a:stretch>
        </p:blipFill>
        <p:spPr bwMode="auto">
          <a:xfrm>
            <a:off x="785813" y="857250"/>
            <a:ext cx="3816350" cy="1831975"/>
          </a:xfrm>
          <a:prstGeom prst="rect">
            <a:avLst/>
          </a:prstGeom>
          <a:noFill/>
          <a:ln w="28575">
            <a:solidFill>
              <a:schemeClr val="bg1">
                <a:lumMod val="50000"/>
              </a:schemeClr>
            </a:solidFill>
            <a:miter lim="800000"/>
            <a:headEnd/>
            <a:tailEnd/>
          </a:ln>
        </p:spPr>
      </p:pic>
      <p:pic>
        <p:nvPicPr>
          <p:cNvPr id="47108" name="Picture 7" descr="C:\Users\Essai\Desktop\guerre 14-18\Image209.jpg"/>
          <p:cNvPicPr>
            <a:picLocks noChangeAspect="1" noChangeArrowheads="1"/>
          </p:cNvPicPr>
          <p:nvPr/>
        </p:nvPicPr>
        <p:blipFill>
          <a:blip r:embed="rId4"/>
          <a:srcRect/>
          <a:stretch>
            <a:fillRect/>
          </a:stretch>
        </p:blipFill>
        <p:spPr bwMode="auto">
          <a:xfrm>
            <a:off x="4643438" y="2714625"/>
            <a:ext cx="3851275" cy="2676525"/>
          </a:xfrm>
          <a:prstGeom prst="rect">
            <a:avLst/>
          </a:prstGeom>
          <a:noFill/>
          <a:ln w="28575">
            <a:solidFill>
              <a:schemeClr val="accent6">
                <a:lumMod val="50000"/>
              </a:schemeClr>
            </a:solidFill>
            <a:miter lim="800000"/>
            <a:headEnd/>
            <a:tailEnd/>
          </a:ln>
        </p:spPr>
      </p:pic>
      <p:pic>
        <p:nvPicPr>
          <p:cNvPr id="60420" name="Picture 9" descr="C:\Users\Essai\Desktop\guerre 14-18\Image210.jpg"/>
          <p:cNvPicPr>
            <a:picLocks noChangeAspect="1" noChangeArrowheads="1"/>
          </p:cNvPicPr>
          <p:nvPr/>
        </p:nvPicPr>
        <p:blipFill>
          <a:blip r:embed="rId5"/>
          <a:srcRect/>
          <a:stretch>
            <a:fillRect/>
          </a:stretch>
        </p:blipFill>
        <p:spPr bwMode="auto">
          <a:xfrm>
            <a:off x="1143000" y="3214688"/>
            <a:ext cx="2835275" cy="1987550"/>
          </a:xfrm>
          <a:prstGeom prst="rect">
            <a:avLst/>
          </a:prstGeom>
          <a:noFill/>
          <a:ln w="9525">
            <a:noFill/>
            <a:miter lim="800000"/>
            <a:headEnd/>
            <a:tailEnd/>
          </a:ln>
        </p:spPr>
      </p:pic>
      <p:pic>
        <p:nvPicPr>
          <p:cNvPr id="47110" name="Picture 11" descr="C:\Users\Essai\Desktop\guerre 14-18\Image206.jpg"/>
          <p:cNvPicPr>
            <a:picLocks noChangeAspect="1" noChangeArrowheads="1"/>
          </p:cNvPicPr>
          <p:nvPr/>
        </p:nvPicPr>
        <p:blipFill>
          <a:blip r:embed="rId6"/>
          <a:srcRect/>
          <a:stretch>
            <a:fillRect/>
          </a:stretch>
        </p:blipFill>
        <p:spPr bwMode="auto">
          <a:xfrm>
            <a:off x="5143500" y="785813"/>
            <a:ext cx="3060700" cy="1511300"/>
          </a:xfrm>
          <a:prstGeom prst="rect">
            <a:avLst/>
          </a:prstGeom>
          <a:noFill/>
          <a:ln w="28575">
            <a:solidFill>
              <a:schemeClr val="bg1">
                <a:lumMod val="50000"/>
              </a:schemeClr>
            </a:solidFill>
            <a:miter lim="800000"/>
            <a:headEnd/>
            <a:tailEnd/>
          </a:ln>
        </p:spPr>
      </p:pic>
      <p:sp>
        <p:nvSpPr>
          <p:cNvPr id="60422" name="Rectangle 6"/>
          <p:cNvSpPr>
            <a:spLocks noChangeArrowheads="1"/>
          </p:cNvSpPr>
          <p:nvPr/>
        </p:nvSpPr>
        <p:spPr bwMode="auto">
          <a:xfrm>
            <a:off x="857250" y="357188"/>
            <a:ext cx="4668838" cy="338137"/>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Nous confectionnons également les uniformes…</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16" descr="C:\Users\Essai\Desktop\guerre 14-18\Image258.jpg"/>
          <p:cNvPicPr>
            <a:picLocks noChangeAspect="1" noChangeArrowheads="1"/>
          </p:cNvPicPr>
          <p:nvPr/>
        </p:nvPicPr>
        <p:blipFill>
          <a:blip r:embed="rId3"/>
          <a:srcRect/>
          <a:stretch>
            <a:fillRect/>
          </a:stretch>
        </p:blipFill>
        <p:spPr bwMode="auto">
          <a:xfrm>
            <a:off x="0" y="-6350"/>
            <a:ext cx="9144000" cy="6864350"/>
          </a:xfrm>
          <a:prstGeom prst="rect">
            <a:avLst/>
          </a:prstGeom>
          <a:noFill/>
          <a:ln w="9525">
            <a:noFill/>
            <a:miter lim="800000"/>
            <a:headEnd/>
            <a:tailEnd/>
          </a:ln>
        </p:spPr>
      </p:pic>
      <p:pic>
        <p:nvPicPr>
          <p:cNvPr id="48131" name="Picture 8" descr="C:\Users\Essai\Desktop\guerre 14-18\Image240.jpg"/>
          <p:cNvPicPr>
            <a:picLocks noChangeAspect="1" noChangeArrowheads="1"/>
          </p:cNvPicPr>
          <p:nvPr/>
        </p:nvPicPr>
        <p:blipFill>
          <a:blip r:embed="rId4"/>
          <a:srcRect/>
          <a:stretch>
            <a:fillRect/>
          </a:stretch>
        </p:blipFill>
        <p:spPr bwMode="auto">
          <a:xfrm>
            <a:off x="2571750" y="2357438"/>
            <a:ext cx="3384550" cy="2101850"/>
          </a:xfrm>
          <a:prstGeom prst="rect">
            <a:avLst/>
          </a:prstGeom>
          <a:noFill/>
          <a:ln w="28575">
            <a:solidFill>
              <a:schemeClr val="bg1">
                <a:lumMod val="65000"/>
              </a:schemeClr>
            </a:solidFill>
            <a:miter lim="800000"/>
            <a:headEnd/>
            <a:tailEnd/>
          </a:ln>
        </p:spPr>
      </p:pic>
      <p:pic>
        <p:nvPicPr>
          <p:cNvPr id="48132" name="Picture 9" descr="Q:\guerre 14-18\les taxis de la Marne.jpg"/>
          <p:cNvPicPr>
            <a:picLocks noChangeAspect="1" noChangeArrowheads="1"/>
          </p:cNvPicPr>
          <p:nvPr/>
        </p:nvPicPr>
        <p:blipFill>
          <a:blip r:embed="rId5">
            <a:lum bright="10000"/>
          </a:blip>
          <a:srcRect l="1613" t="8984" r="1613" b="195"/>
          <a:stretch>
            <a:fillRect/>
          </a:stretch>
        </p:blipFill>
        <p:spPr bwMode="auto">
          <a:xfrm rot="700937">
            <a:off x="4943475" y="566738"/>
            <a:ext cx="3743325" cy="2636837"/>
          </a:xfrm>
          <a:prstGeom prst="rect">
            <a:avLst/>
          </a:prstGeom>
          <a:noFill/>
          <a:ln w="28575">
            <a:solidFill>
              <a:schemeClr val="bg1">
                <a:lumMod val="50000"/>
              </a:schemeClr>
            </a:solidFill>
            <a:miter lim="800000"/>
            <a:headEnd/>
            <a:tailEnd/>
          </a:ln>
        </p:spPr>
      </p:pic>
      <p:pic>
        <p:nvPicPr>
          <p:cNvPr id="48133" name="Picture 4" descr="C:\Users\Essai\Desktop\guerre 14-18\Image246.jpg"/>
          <p:cNvPicPr>
            <a:picLocks noChangeAspect="1" noChangeArrowheads="1"/>
          </p:cNvPicPr>
          <p:nvPr/>
        </p:nvPicPr>
        <p:blipFill>
          <a:blip r:embed="rId6">
            <a:lum contrast="10000"/>
          </a:blip>
          <a:srcRect/>
          <a:stretch>
            <a:fillRect/>
          </a:stretch>
        </p:blipFill>
        <p:spPr bwMode="auto">
          <a:xfrm>
            <a:off x="5357813" y="3929063"/>
            <a:ext cx="3594100" cy="2376487"/>
          </a:xfrm>
          <a:prstGeom prst="rect">
            <a:avLst/>
          </a:prstGeom>
          <a:noFill/>
          <a:ln w="28575">
            <a:solidFill>
              <a:schemeClr val="bg1">
                <a:lumMod val="50000"/>
              </a:schemeClr>
            </a:solidFill>
            <a:miter lim="800000"/>
            <a:headEnd/>
            <a:tailEnd/>
          </a:ln>
        </p:spPr>
      </p:pic>
      <p:pic>
        <p:nvPicPr>
          <p:cNvPr id="48134" name="Picture 13" descr="Q:\guerre 14-18\e0ec83e7.jpg"/>
          <p:cNvPicPr>
            <a:picLocks noChangeAspect="1" noChangeArrowheads="1"/>
          </p:cNvPicPr>
          <p:nvPr/>
        </p:nvPicPr>
        <p:blipFill>
          <a:blip r:embed="rId7">
            <a:lum bright="10000"/>
          </a:blip>
          <a:srcRect/>
          <a:stretch>
            <a:fillRect/>
          </a:stretch>
        </p:blipFill>
        <p:spPr bwMode="auto">
          <a:xfrm rot="21121135">
            <a:off x="573088" y="392113"/>
            <a:ext cx="3743325" cy="2347912"/>
          </a:xfrm>
          <a:prstGeom prst="rect">
            <a:avLst/>
          </a:prstGeom>
          <a:noFill/>
          <a:ln w="28575">
            <a:solidFill>
              <a:schemeClr val="bg1">
                <a:lumMod val="50000"/>
              </a:schemeClr>
            </a:solidFill>
            <a:miter lim="800000"/>
            <a:headEnd/>
            <a:tailEnd/>
          </a:ln>
        </p:spPr>
      </p:pic>
      <p:sp>
        <p:nvSpPr>
          <p:cNvPr id="61446" name="Rectangle 9"/>
          <p:cNvSpPr>
            <a:spLocks noChangeArrowheads="1"/>
          </p:cNvSpPr>
          <p:nvPr/>
        </p:nvSpPr>
        <p:spPr bwMode="auto">
          <a:xfrm>
            <a:off x="1071563" y="4429125"/>
            <a:ext cx="1492250" cy="369888"/>
          </a:xfrm>
          <a:prstGeom prst="rect">
            <a:avLst/>
          </a:prstGeom>
          <a:noFill/>
          <a:ln w="9525">
            <a:noFill/>
            <a:miter lim="800000"/>
            <a:headEnd/>
            <a:tailEnd/>
          </a:ln>
        </p:spPr>
        <p:txBody>
          <a:bodyPr wrap="none">
            <a:spAutoFit/>
          </a:bodyPr>
          <a:lstStyle/>
          <a:p>
            <a:r>
              <a:rPr lang="fr-FR"/>
              <a:t>Le </a:t>
            </a:r>
            <a:r>
              <a:rPr lang="fr-FR" i="1"/>
              <a:t>Jean Bart</a:t>
            </a:r>
            <a:endParaRPr lang="fr-FR"/>
          </a:p>
        </p:txBody>
      </p:sp>
      <p:pic>
        <p:nvPicPr>
          <p:cNvPr id="48136" name="Picture 9" descr="Q:\guerre 14-18\aviation.jpg"/>
          <p:cNvPicPr>
            <a:picLocks noChangeAspect="1" noChangeArrowheads="1"/>
          </p:cNvPicPr>
          <p:nvPr/>
        </p:nvPicPr>
        <p:blipFill>
          <a:blip r:embed="rId8"/>
          <a:srcRect/>
          <a:stretch>
            <a:fillRect/>
          </a:stretch>
        </p:blipFill>
        <p:spPr bwMode="auto">
          <a:xfrm>
            <a:off x="785813" y="4429125"/>
            <a:ext cx="2854325" cy="1855788"/>
          </a:xfrm>
          <a:prstGeom prst="rect">
            <a:avLst/>
          </a:prstGeom>
          <a:noFill/>
          <a:ln w="28575">
            <a:solidFill>
              <a:schemeClr val="bg1">
                <a:lumMod val="50000"/>
              </a:schemeClr>
            </a:solidFill>
            <a:miter lim="800000"/>
            <a:headEnd/>
            <a:tailEnd/>
          </a:ln>
        </p:spPr>
      </p:pic>
      <p:sp>
        <p:nvSpPr>
          <p:cNvPr id="61448" name="Rectangle 9"/>
          <p:cNvSpPr>
            <a:spLocks noChangeArrowheads="1"/>
          </p:cNvSpPr>
          <p:nvPr/>
        </p:nvSpPr>
        <p:spPr bwMode="auto">
          <a:xfrm rot="840902">
            <a:off x="6303963" y="2871788"/>
            <a:ext cx="1465262" cy="276225"/>
          </a:xfrm>
          <a:prstGeom prst="rect">
            <a:avLst/>
          </a:prstGeom>
          <a:noFill/>
          <a:ln w="9525">
            <a:noFill/>
            <a:miter lim="800000"/>
            <a:headEnd/>
            <a:tailEnd/>
          </a:ln>
        </p:spPr>
        <p:txBody>
          <a:bodyPr wrap="none">
            <a:spAutoFit/>
          </a:bodyPr>
          <a:lstStyle/>
          <a:p>
            <a:r>
              <a:rPr lang="fr-FR" sz="1200">
                <a:latin typeface="Comic Sans MS" pitchFamily="66" charset="0"/>
              </a:rPr>
              <a:t>Taxis de la Marne</a:t>
            </a:r>
            <a:endParaRPr lang="fr-FR" sz="120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63490" name="Picture 10" descr="C:\Users\Essai\Desktop\guerre 14-18\alsacienne.jpg"/>
          <p:cNvPicPr>
            <a:picLocks noChangeAspect="1" noChangeArrowheads="1"/>
          </p:cNvPicPr>
          <p:nvPr/>
        </p:nvPicPr>
        <p:blipFill>
          <a:blip r:embed="rId3"/>
          <a:srcRect/>
          <a:stretch>
            <a:fillRect/>
          </a:stretch>
        </p:blipFill>
        <p:spPr bwMode="auto">
          <a:xfrm>
            <a:off x="5929313" y="1643063"/>
            <a:ext cx="2484437" cy="3846512"/>
          </a:xfrm>
          <a:prstGeom prst="rect">
            <a:avLst/>
          </a:prstGeom>
          <a:noFill/>
          <a:ln w="9525">
            <a:noFill/>
            <a:miter lim="800000"/>
            <a:headEnd/>
            <a:tailEnd/>
          </a:ln>
        </p:spPr>
      </p:pic>
      <p:pic>
        <p:nvPicPr>
          <p:cNvPr id="8" name="Picture 4" descr="E:\guerre 14-18\images.jpg"/>
          <p:cNvPicPr>
            <a:picLocks noChangeAspect="1" noChangeArrowheads="1"/>
          </p:cNvPicPr>
          <p:nvPr/>
        </p:nvPicPr>
        <p:blipFill>
          <a:blip r:embed="rId4">
            <a:lum bright="-10000" contrast="10000"/>
          </a:blip>
          <a:srcRect r="21249"/>
          <a:stretch>
            <a:fillRect/>
          </a:stretch>
        </p:blipFill>
        <p:spPr bwMode="auto">
          <a:xfrm>
            <a:off x="214282" y="1857364"/>
            <a:ext cx="3000396" cy="2133600"/>
          </a:xfrm>
          <a:prstGeom prst="cloud">
            <a:avLst/>
          </a:prstGeom>
          <a:noFill/>
        </p:spPr>
      </p:pic>
      <p:pic>
        <p:nvPicPr>
          <p:cNvPr id="63492" name="Picture 7" descr="E:\Images diverse animées\3022065194_1_4_IqBQBQcT.gif"/>
          <p:cNvPicPr>
            <a:picLocks noChangeAspect="1" noChangeArrowheads="1" noCrop="1"/>
          </p:cNvPicPr>
          <p:nvPr/>
        </p:nvPicPr>
        <p:blipFill>
          <a:blip r:embed="rId5">
            <a:clrChange>
              <a:clrFrom>
                <a:srgbClr val="000000"/>
              </a:clrFrom>
              <a:clrTo>
                <a:srgbClr val="000000">
                  <a:alpha val="0"/>
                </a:srgbClr>
              </a:clrTo>
            </a:clrChange>
          </a:blip>
          <a:srcRect/>
          <a:stretch>
            <a:fillRect/>
          </a:stretch>
        </p:blipFill>
        <p:spPr bwMode="auto">
          <a:xfrm rot="-1556531">
            <a:off x="530225" y="252413"/>
            <a:ext cx="1571625" cy="1809750"/>
          </a:xfrm>
          <a:prstGeom prst="rect">
            <a:avLst/>
          </a:prstGeom>
          <a:noFill/>
          <a:ln w="9525">
            <a:noFill/>
            <a:miter lim="800000"/>
            <a:headEnd/>
            <a:tailEnd/>
          </a:ln>
        </p:spPr>
      </p:pic>
      <p:sp>
        <p:nvSpPr>
          <p:cNvPr id="10" name="Bulle ronde 9"/>
          <p:cNvSpPr/>
          <p:nvPr/>
        </p:nvSpPr>
        <p:spPr>
          <a:xfrm>
            <a:off x="2000250" y="1071563"/>
            <a:ext cx="1571625" cy="969962"/>
          </a:xfrm>
          <a:prstGeom prst="wedgeEllipseCallout">
            <a:avLst>
              <a:gd name="adj1" fmla="val -64905"/>
              <a:gd name="adj2" fmla="val 64716"/>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fr-FR" sz="1200" dirty="0">
                <a:latin typeface="Comic Sans MS" pitchFamily="66" charset="0"/>
              </a:rPr>
              <a:t>Mon papa est revenu de la guerre et le vôtre ?</a:t>
            </a:r>
          </a:p>
        </p:txBody>
      </p:sp>
      <p:sp>
        <p:nvSpPr>
          <p:cNvPr id="63494" name="Rectangle 8"/>
          <p:cNvSpPr>
            <a:spLocks noChangeArrowheads="1"/>
          </p:cNvSpPr>
          <p:nvPr/>
        </p:nvSpPr>
        <p:spPr bwMode="auto">
          <a:xfrm>
            <a:off x="2857500" y="428625"/>
            <a:ext cx="5500688" cy="1724025"/>
          </a:xfrm>
          <a:prstGeom prst="rect">
            <a:avLst/>
          </a:prstGeom>
          <a:noFill/>
          <a:ln w="9525">
            <a:noFill/>
            <a:miter lim="800000"/>
            <a:headEnd/>
            <a:tailEnd/>
          </a:ln>
        </p:spPr>
        <p:txBody>
          <a:bodyPr>
            <a:spAutoFit/>
          </a:bodyPr>
          <a:lstStyle/>
          <a:p>
            <a:r>
              <a:rPr lang="fr-FR">
                <a:solidFill>
                  <a:schemeClr val="bg1"/>
                </a:solidFill>
                <a:latin typeface="Comic Sans MS" pitchFamily="66" charset="0"/>
              </a:rPr>
              <a:t>"Mon meilleur souvenir : "en être sorti vivant" </a:t>
            </a:r>
          </a:p>
          <a:p>
            <a:r>
              <a:rPr lang="fr-FR">
                <a:solidFill>
                  <a:schemeClr val="bg1"/>
                </a:solidFill>
                <a:latin typeface="Comic Sans MS" pitchFamily="66" charset="0"/>
              </a:rPr>
              <a:t>                                 </a:t>
            </a:r>
            <a:r>
              <a:rPr lang="fr-FR" sz="1600">
                <a:solidFill>
                  <a:schemeClr val="bg1"/>
                </a:solidFill>
                <a:latin typeface="Comic Sans MS" pitchFamily="66" charset="0"/>
              </a:rPr>
              <a:t>Bernard Delhom</a:t>
            </a:r>
          </a:p>
          <a:p>
            <a:r>
              <a:rPr lang="fr-FR">
                <a:solidFill>
                  <a:schemeClr val="bg1"/>
                </a:solidFill>
                <a:latin typeface="Comic Sans MS" pitchFamily="66" charset="0"/>
              </a:rPr>
              <a:t>                            </a:t>
            </a:r>
          </a:p>
          <a:p>
            <a:r>
              <a:rPr lang="fr-FR">
                <a:solidFill>
                  <a:schemeClr val="bg1"/>
                </a:solidFill>
                <a:latin typeface="Comic Sans MS" pitchFamily="66" charset="0"/>
              </a:rPr>
              <a:t>                                         </a:t>
            </a:r>
          </a:p>
          <a:p>
            <a:endParaRPr lang="fr-FR">
              <a:solidFill>
                <a:schemeClr val="bg1"/>
              </a:solidFill>
              <a:latin typeface="Comic Sans MS" pitchFamily="66" charset="0"/>
            </a:endParaRPr>
          </a:p>
          <a:p>
            <a:endParaRPr lang="fr-FR" sz="1600">
              <a:solidFill>
                <a:schemeClr val="bg1"/>
              </a:solidFill>
              <a:latin typeface="Calibri" pitchFamily="34" charset="0"/>
            </a:endParaRPr>
          </a:p>
        </p:txBody>
      </p:sp>
      <p:sp>
        <p:nvSpPr>
          <p:cNvPr id="9" name="Rectangle 8"/>
          <p:cNvSpPr/>
          <p:nvPr/>
        </p:nvSpPr>
        <p:spPr>
          <a:xfrm>
            <a:off x="928662" y="4429132"/>
            <a:ext cx="4572000" cy="923330"/>
          </a:xfrm>
          <a:prstGeom prst="rect">
            <a:avLst/>
          </a:prstGeom>
        </p:spPr>
        <p:txBody>
          <a:bodyPr>
            <a:spAutoFit/>
          </a:bodyPr>
          <a:lstStyle/>
          <a:p>
            <a:pPr algn="ctr">
              <a:defRPr/>
            </a:pPr>
            <a:r>
              <a:rPr lang="fr-FR" b="1" dirty="0">
                <a:ln w="1905"/>
                <a:solidFill>
                  <a:srgbClr val="FFC000"/>
                </a:solidFill>
                <a:effectLst>
                  <a:innerShdw blurRad="69850" dist="43180" dir="5400000">
                    <a:srgbClr val="000000">
                      <a:alpha val="65000"/>
                    </a:srgbClr>
                  </a:innerShdw>
                </a:effectLst>
              </a:rPr>
              <a:t>Le prix à payer : </a:t>
            </a:r>
            <a:r>
              <a:rPr lang="fr-FR" dirty="0">
                <a:solidFill>
                  <a:srgbClr val="FFC000"/>
                </a:solidFill>
                <a:latin typeface="Comic Sans MS" pitchFamily="66" charset="0"/>
              </a:rPr>
              <a:t>9,7 millions de morts pour les militaires et 8,9 parmi les civils…</a:t>
            </a:r>
            <a:endParaRPr lang="fr-FR" b="1" dirty="0">
              <a:ln w="1905"/>
              <a:solidFill>
                <a:srgbClr val="FFC000"/>
              </a:solidFill>
              <a:effectLst>
                <a:innerShdw blurRad="69850" dist="43180" dir="5400000">
                  <a:srgbClr val="000000">
                    <a:alpha val="65000"/>
                  </a:srgbClr>
                </a:innerShdw>
              </a:effectLst>
              <a:latin typeface="Comic Sans MS" pitchFamily="66" charset="0"/>
            </a:endParaRPr>
          </a:p>
        </p:txBody>
      </p:sp>
      <p:sp>
        <p:nvSpPr>
          <p:cNvPr id="11" name="Bulle ronde 10"/>
          <p:cNvSpPr/>
          <p:nvPr/>
        </p:nvSpPr>
        <p:spPr>
          <a:xfrm>
            <a:off x="4143375" y="2643188"/>
            <a:ext cx="1771650" cy="1398587"/>
          </a:xfrm>
          <a:prstGeom prst="wedgeEllipseCallout">
            <a:avLst>
              <a:gd name="adj1" fmla="val 90247"/>
              <a:gd name="adj2" fmla="val 32650"/>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fr-FR" sz="1200" dirty="0"/>
              <a:t>Crois-tu que nous resterons françaises à présent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64514" name="Picture 11" descr="C:\Users\Essai\Desktop\guerre 14-18\Image218.jpg"/>
          <p:cNvPicPr>
            <a:picLocks noChangeAspect="1" noChangeArrowheads="1"/>
          </p:cNvPicPr>
          <p:nvPr/>
        </p:nvPicPr>
        <p:blipFill>
          <a:blip r:embed="rId3"/>
          <a:srcRect/>
          <a:stretch>
            <a:fillRect/>
          </a:stretch>
        </p:blipFill>
        <p:spPr bwMode="auto">
          <a:xfrm>
            <a:off x="214313" y="214313"/>
            <a:ext cx="2876550" cy="1733550"/>
          </a:xfrm>
          <a:prstGeom prst="rect">
            <a:avLst/>
          </a:prstGeom>
          <a:noFill/>
          <a:ln w="9525">
            <a:noFill/>
            <a:miter lim="800000"/>
            <a:headEnd/>
            <a:tailEnd/>
          </a:ln>
        </p:spPr>
      </p:pic>
      <p:pic>
        <p:nvPicPr>
          <p:cNvPr id="64515" name="Picture 7" descr="E:\Images diverse animées\e2070ac1.gif"/>
          <p:cNvPicPr>
            <a:picLocks noChangeAspect="1" noChangeArrowheads="1" noCrop="1"/>
          </p:cNvPicPr>
          <p:nvPr/>
        </p:nvPicPr>
        <p:blipFill>
          <a:blip r:embed="rId4"/>
          <a:srcRect/>
          <a:stretch>
            <a:fillRect/>
          </a:stretch>
        </p:blipFill>
        <p:spPr bwMode="auto">
          <a:xfrm>
            <a:off x="2214563" y="1785938"/>
            <a:ext cx="2268537" cy="3175000"/>
          </a:xfrm>
          <a:prstGeom prst="rect">
            <a:avLst/>
          </a:prstGeom>
          <a:noFill/>
          <a:ln w="9525">
            <a:noFill/>
            <a:miter lim="800000"/>
            <a:headEnd/>
            <a:tailEnd/>
          </a:ln>
        </p:spPr>
      </p:pic>
      <p:pic>
        <p:nvPicPr>
          <p:cNvPr id="64516" name="Picture 8" descr="E:\guerre 14-18\france35.gif"/>
          <p:cNvPicPr>
            <a:picLocks noChangeAspect="1" noChangeArrowheads="1" noCrop="1"/>
          </p:cNvPicPr>
          <p:nvPr/>
        </p:nvPicPr>
        <p:blipFill>
          <a:blip r:embed="rId5"/>
          <a:srcRect/>
          <a:stretch>
            <a:fillRect/>
          </a:stretch>
        </p:blipFill>
        <p:spPr bwMode="auto">
          <a:xfrm>
            <a:off x="4000500" y="857250"/>
            <a:ext cx="2047875" cy="1552575"/>
          </a:xfrm>
          <a:prstGeom prst="rect">
            <a:avLst/>
          </a:prstGeom>
          <a:noFill/>
          <a:ln w="9525">
            <a:noFill/>
            <a:miter lim="800000"/>
            <a:headEnd/>
            <a:tailEnd/>
          </a:ln>
        </p:spPr>
      </p:pic>
      <p:sp>
        <p:nvSpPr>
          <p:cNvPr id="64517" name="Rectangle 9"/>
          <p:cNvSpPr>
            <a:spLocks noChangeArrowheads="1"/>
          </p:cNvSpPr>
          <p:nvPr/>
        </p:nvSpPr>
        <p:spPr bwMode="auto">
          <a:xfrm>
            <a:off x="3929063" y="214313"/>
            <a:ext cx="2462212" cy="584200"/>
          </a:xfrm>
          <a:prstGeom prst="rect">
            <a:avLst/>
          </a:prstGeom>
          <a:noFill/>
          <a:ln w="9525">
            <a:noFill/>
            <a:miter lim="800000"/>
            <a:headEnd/>
            <a:tailEnd/>
          </a:ln>
        </p:spPr>
        <p:txBody>
          <a:bodyPr wrap="none">
            <a:spAutoFit/>
          </a:bodyPr>
          <a:lstStyle/>
          <a:p>
            <a:r>
              <a:rPr lang="fr-FR" sz="1600">
                <a:solidFill>
                  <a:schemeClr val="bg1"/>
                </a:solidFill>
                <a:latin typeface="Comic Sans MS" pitchFamily="66" charset="0"/>
              </a:rPr>
              <a:t>Signature de l’armistice</a:t>
            </a:r>
          </a:p>
          <a:p>
            <a:r>
              <a:rPr lang="fr-FR" sz="1600">
                <a:solidFill>
                  <a:schemeClr val="bg1"/>
                </a:solidFill>
                <a:latin typeface="Comic Sans MS" pitchFamily="66" charset="0"/>
              </a:rPr>
              <a:t>11 novembre à 11h15</a:t>
            </a:r>
          </a:p>
        </p:txBody>
      </p:sp>
      <p:pic>
        <p:nvPicPr>
          <p:cNvPr id="50183" name="Picture 12" descr="C:\Users\Essai\Desktop\guerre 14-18\Image216.png"/>
          <p:cNvPicPr>
            <a:picLocks noChangeAspect="1" noChangeArrowheads="1"/>
          </p:cNvPicPr>
          <p:nvPr/>
        </p:nvPicPr>
        <p:blipFill>
          <a:blip r:embed="rId6">
            <a:lum contrast="10000"/>
          </a:blip>
          <a:srcRect/>
          <a:stretch>
            <a:fillRect/>
          </a:stretch>
        </p:blipFill>
        <p:spPr bwMode="auto">
          <a:xfrm>
            <a:off x="6357938" y="500063"/>
            <a:ext cx="1957387" cy="1590675"/>
          </a:xfrm>
          <a:prstGeom prst="rect">
            <a:avLst/>
          </a:prstGeom>
          <a:noFill/>
          <a:ln w="28575">
            <a:solidFill>
              <a:schemeClr val="bg1">
                <a:lumMod val="50000"/>
              </a:schemeClr>
            </a:solidFill>
            <a:miter lim="800000"/>
            <a:headEnd/>
            <a:tailEnd/>
          </a:ln>
        </p:spPr>
      </p:pic>
      <p:sp>
        <p:nvSpPr>
          <p:cNvPr id="64519" name="Rectangle 13"/>
          <p:cNvSpPr>
            <a:spLocks noChangeArrowheads="1"/>
          </p:cNvSpPr>
          <p:nvPr/>
        </p:nvSpPr>
        <p:spPr bwMode="auto">
          <a:xfrm>
            <a:off x="2000250" y="5715000"/>
            <a:ext cx="6072188" cy="615950"/>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a:t>
            </a:r>
            <a:r>
              <a:rPr lang="fr-FR">
                <a:solidFill>
                  <a:schemeClr val="bg1"/>
                </a:solidFill>
                <a:latin typeface="Comic Sans MS" pitchFamily="66" charset="0"/>
              </a:rPr>
              <a:t>Il est plus facile de faire la guerre que la paix.” </a:t>
            </a:r>
          </a:p>
          <a:p>
            <a:r>
              <a:rPr lang="fr-FR" sz="1600">
                <a:solidFill>
                  <a:schemeClr val="bg1"/>
                </a:solidFill>
                <a:latin typeface="Comic Sans MS" pitchFamily="66" charset="0"/>
              </a:rPr>
              <a:t>                         </a:t>
            </a:r>
            <a:r>
              <a:rPr lang="fr-FR" sz="1400">
                <a:solidFill>
                  <a:schemeClr val="bg1"/>
                </a:solidFill>
                <a:latin typeface="Comic Sans MS" pitchFamily="66" charset="0"/>
              </a:rPr>
              <a:t>Georges Clémenceau</a:t>
            </a:r>
          </a:p>
        </p:txBody>
      </p:sp>
      <p:sp>
        <p:nvSpPr>
          <p:cNvPr id="64520" name="Rectangle 11"/>
          <p:cNvSpPr>
            <a:spLocks noChangeArrowheads="1"/>
          </p:cNvSpPr>
          <p:nvPr/>
        </p:nvSpPr>
        <p:spPr bwMode="auto">
          <a:xfrm>
            <a:off x="3897313" y="3244850"/>
            <a:ext cx="185737" cy="368300"/>
          </a:xfrm>
          <a:prstGeom prst="rect">
            <a:avLst/>
          </a:prstGeom>
          <a:noFill/>
          <a:ln w="9525">
            <a:noFill/>
            <a:miter lim="800000"/>
            <a:headEnd/>
            <a:tailEnd/>
          </a:ln>
        </p:spPr>
        <p:txBody>
          <a:bodyPr wrap="none">
            <a:spAutoFit/>
          </a:bodyPr>
          <a:lstStyle/>
          <a:p>
            <a:endParaRPr lang="fr-FR"/>
          </a:p>
        </p:txBody>
      </p:sp>
      <p:pic>
        <p:nvPicPr>
          <p:cNvPr id="64521" name="Picture 12" descr="C:\Users\Essai\Desktop\guerre 14-18\Image8.jpg"/>
          <p:cNvPicPr>
            <a:picLocks noChangeAspect="1" noChangeArrowheads="1"/>
          </p:cNvPicPr>
          <p:nvPr/>
        </p:nvPicPr>
        <p:blipFill>
          <a:blip r:embed="rId7"/>
          <a:srcRect/>
          <a:stretch>
            <a:fillRect/>
          </a:stretch>
        </p:blipFill>
        <p:spPr bwMode="auto">
          <a:xfrm>
            <a:off x="4143375" y="2214563"/>
            <a:ext cx="3908425" cy="3392487"/>
          </a:xfrm>
          <a:prstGeom prst="rect">
            <a:avLst/>
          </a:prstGeom>
          <a:noFill/>
          <a:ln w="28575">
            <a:solidFill>
              <a:srgbClr val="FF0000"/>
            </a:solid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7" descr="Q:\guerre 14-18\Image219.jpg"/>
          <p:cNvPicPr>
            <a:picLocks noChangeAspect="1" noChangeArrowheads="1"/>
          </p:cNvPicPr>
          <p:nvPr/>
        </p:nvPicPr>
        <p:blipFill>
          <a:blip r:embed="rId2"/>
          <a:srcRect l="11707"/>
          <a:stretch>
            <a:fillRect/>
          </a:stretch>
        </p:blipFill>
        <p:spPr bwMode="auto">
          <a:xfrm>
            <a:off x="0" y="0"/>
            <a:ext cx="9159875" cy="6911975"/>
          </a:xfrm>
          <a:prstGeom prst="rect">
            <a:avLst/>
          </a:prstGeom>
          <a:noFill/>
          <a:ln w="9525">
            <a:noFill/>
            <a:miter lim="800000"/>
            <a:headEnd/>
            <a:tailEnd/>
          </a:ln>
        </p:spPr>
      </p:pic>
      <p:sp>
        <p:nvSpPr>
          <p:cNvPr id="8" name="Rectangle 7"/>
          <p:cNvSpPr/>
          <p:nvPr/>
        </p:nvSpPr>
        <p:spPr>
          <a:xfrm>
            <a:off x="285720" y="4500570"/>
            <a:ext cx="9078126" cy="646331"/>
          </a:xfrm>
          <a:prstGeom prst="rect">
            <a:avLst/>
          </a:prstGeom>
          <a:noFill/>
          <a:effectLst>
            <a:glow rad="101600">
              <a:schemeClr val="accent1">
                <a:satMod val="175000"/>
                <a:alpha val="40000"/>
              </a:schemeClr>
            </a:glow>
          </a:effectLst>
        </p:spPr>
        <p:txBody>
          <a:bodyPr wrap="none">
            <a:spAutoFit/>
            <a:scene3d>
              <a:camera prst="orthographicFront"/>
              <a:lightRig rig="soft" dir="t">
                <a:rot lat="0" lon="0" rev="10800000"/>
              </a:lightRig>
            </a:scene3d>
            <a:sp3d>
              <a:bevelT w="27940" h="12700"/>
              <a:contourClr>
                <a:srgbClr val="DDDDDD"/>
              </a:contourClr>
            </a:sp3d>
          </a:bodyPr>
          <a:lstStyle/>
          <a:p>
            <a:pPr algn="ctr">
              <a:defRPr/>
            </a:pPr>
            <a:r>
              <a:rPr lang="fr-FR" sz="3600" b="1" spc="150" dirty="0">
                <a:ln w="11430"/>
                <a:solidFill>
                  <a:schemeClr val="tx2">
                    <a:lumMod val="60000"/>
                    <a:lumOff val="40000"/>
                  </a:schemeClr>
                </a:solidFill>
                <a:effectLst>
                  <a:glow rad="101600">
                    <a:schemeClr val="accent1">
                      <a:satMod val="175000"/>
                      <a:alpha val="40000"/>
                    </a:schemeClr>
                  </a:glow>
                  <a:outerShdw blurRad="25400" algn="tl" rotWithShape="0">
                    <a:srgbClr val="000000">
                      <a:alpha val="43000"/>
                    </a:srgbClr>
                  </a:outerShdw>
                </a:effectLst>
              </a:rPr>
              <a:t>Poilus morts </a:t>
            </a:r>
            <a:r>
              <a:rPr lang="fr-FR" sz="3600" b="1" spc="150" dirty="0">
                <a:ln w="11430"/>
                <a:solidFill>
                  <a:schemeClr val="bg1"/>
                </a:solidFill>
                <a:effectLst>
                  <a:glow rad="101600">
                    <a:schemeClr val="accent1">
                      <a:satMod val="175000"/>
                      <a:alpha val="40000"/>
                    </a:schemeClr>
                  </a:glow>
                  <a:outerShdw blurRad="25400" algn="tl" rotWithShape="0">
                    <a:srgbClr val="000000">
                      <a:alpha val="43000"/>
                    </a:srgbClr>
                  </a:outerShdw>
                </a:effectLst>
              </a:rPr>
              <a:t>pour la France </a:t>
            </a:r>
            <a:r>
              <a:rPr lang="fr-FR" sz="3600" b="1" spc="150" dirty="0">
                <a:ln w="11430"/>
                <a:solidFill>
                  <a:srgbClr val="FF0000"/>
                </a:solidFill>
                <a:effectLst>
                  <a:glow rad="101600">
                    <a:schemeClr val="accent1">
                      <a:satMod val="175000"/>
                      <a:alpha val="40000"/>
                    </a:schemeClr>
                  </a:glow>
                  <a:outerShdw blurRad="25400" algn="tl" rotWithShape="0">
                    <a:srgbClr val="000000">
                      <a:alpha val="43000"/>
                    </a:srgbClr>
                  </a:outerShdw>
                </a:effectLst>
              </a:rPr>
              <a:t>à 20 ans </a:t>
            </a:r>
          </a:p>
        </p:txBody>
      </p:sp>
      <p:sp>
        <p:nvSpPr>
          <p:cNvPr id="65539" name="Rectangle 5"/>
          <p:cNvSpPr>
            <a:spLocks noChangeArrowheads="1"/>
          </p:cNvSpPr>
          <p:nvPr/>
        </p:nvSpPr>
        <p:spPr bwMode="auto">
          <a:xfrm>
            <a:off x="500063" y="285750"/>
            <a:ext cx="8072437" cy="1323975"/>
          </a:xfrm>
          <a:prstGeom prst="rect">
            <a:avLst/>
          </a:prstGeom>
          <a:noFill/>
          <a:ln w="9525">
            <a:noFill/>
            <a:miter lim="800000"/>
            <a:headEnd/>
            <a:tailEnd/>
          </a:ln>
        </p:spPr>
        <p:txBody>
          <a:bodyPr>
            <a:spAutoFit/>
          </a:bodyPr>
          <a:lstStyle/>
          <a:p>
            <a:r>
              <a:rPr lang="fr-FR" sz="2000" b="1" i="1">
                <a:solidFill>
                  <a:schemeClr val="bg1"/>
                </a:solidFill>
                <a:latin typeface="Calibri" pitchFamily="34" charset="0"/>
              </a:rPr>
              <a:t>D'autres heures naîtront plus belles et meilleures. La victoire luira sur le dernier combat. Seigneur, faites que ceux qui connaîtront ces heures se souviennent de ceux qui ne reviendront pas."</a:t>
            </a:r>
            <a:endParaRPr lang="fr-FR" sz="2000" b="1">
              <a:solidFill>
                <a:schemeClr val="bg1"/>
              </a:solidFill>
              <a:latin typeface="Calibri" pitchFamily="34" charset="0"/>
            </a:endParaRPr>
          </a:p>
          <a:p>
            <a:r>
              <a:rPr lang="fr-FR" sz="2000" i="1">
                <a:solidFill>
                  <a:schemeClr val="bg1"/>
                </a:solidFill>
                <a:latin typeface="Calibri" pitchFamily="34" charset="0"/>
              </a:rPr>
              <a:t>Le Poète Sylvain ROYE est tombé devant Douaumont en 1916</a:t>
            </a:r>
          </a:p>
        </p:txBody>
      </p:sp>
      <p:pic>
        <p:nvPicPr>
          <p:cNvPr id="56327" name="Picture 7" descr="C:\Users\Essai\Desktop\guerre 14-18\Image220.jpg"/>
          <p:cNvPicPr>
            <a:picLocks noChangeAspect="1" noChangeArrowheads="1"/>
          </p:cNvPicPr>
          <p:nvPr/>
        </p:nvPicPr>
        <p:blipFill>
          <a:blip r:embed="rId3"/>
          <a:srcRect/>
          <a:stretch>
            <a:fillRect/>
          </a:stretch>
        </p:blipFill>
        <p:spPr bwMode="auto">
          <a:xfrm>
            <a:off x="3143240" y="1714488"/>
            <a:ext cx="2716137" cy="2628000"/>
          </a:xfrm>
          <a:prstGeom prst="ellipse">
            <a:avLst/>
          </a:prstGeom>
          <a:noFill/>
        </p:spPr>
      </p:pic>
      <p:pic>
        <p:nvPicPr>
          <p:cNvPr id="65541" name="Picture 9" descr="Q:\guerre 14-18\a (18).gif"/>
          <p:cNvPicPr>
            <a:picLocks noChangeAspect="1" noChangeArrowheads="1" noCrop="1"/>
          </p:cNvPicPr>
          <p:nvPr/>
        </p:nvPicPr>
        <p:blipFill>
          <a:blip r:embed="rId4">
            <a:clrChange>
              <a:clrFrom>
                <a:srgbClr val="020202"/>
              </a:clrFrom>
              <a:clrTo>
                <a:srgbClr val="020202">
                  <a:alpha val="0"/>
                </a:srgbClr>
              </a:clrTo>
            </a:clrChange>
          </a:blip>
          <a:srcRect/>
          <a:stretch>
            <a:fillRect/>
          </a:stretch>
        </p:blipFill>
        <p:spPr bwMode="auto">
          <a:xfrm>
            <a:off x="3143250" y="3429000"/>
            <a:ext cx="1238250" cy="1238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8"/>
                                        </p:tgtEl>
                                        <p:attrNameLst>
                                          <p:attrName>style.visibility</p:attrName>
                                        </p:attrNameLst>
                                      </p:cBhvr>
                                      <p:to>
                                        <p:strVal val="visible"/>
                                      </p:to>
                                    </p:set>
                                    <p:anim calcmode="discrete" valueType="clr">
                                      <p:cBhvr override="childStyle">
                                        <p:cTn id="7"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
                                        </p:tgtEl>
                                        <p:attrNameLst>
                                          <p:attrName>fillcolor</p:attrName>
                                        </p:attrNameLst>
                                      </p:cBhvr>
                                      <p:tavLst>
                                        <p:tav tm="0">
                                          <p:val>
                                            <p:clrVal>
                                              <a:schemeClr val="accent2"/>
                                            </p:clrVal>
                                          </p:val>
                                        </p:tav>
                                        <p:tav tm="50000">
                                          <p:val>
                                            <p:clrVal>
                                              <a:schemeClr val="hlink"/>
                                            </p:clrVal>
                                          </p:val>
                                        </p:tav>
                                      </p:tavLst>
                                    </p:anim>
                                    <p:set>
                                      <p:cBhvr>
                                        <p:cTn id="9" dur="8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66562" name="Picture 13" descr="E:\Images diverse animées\39ff6f80.gif"/>
          <p:cNvPicPr>
            <a:picLocks noChangeAspect="1" noChangeArrowheads="1" noCrop="1"/>
          </p:cNvPicPr>
          <p:nvPr/>
        </p:nvPicPr>
        <p:blipFill>
          <a:blip r:embed="rId3"/>
          <a:srcRect/>
          <a:stretch>
            <a:fillRect/>
          </a:stretch>
        </p:blipFill>
        <p:spPr bwMode="auto">
          <a:xfrm>
            <a:off x="0" y="0"/>
            <a:ext cx="2947988" cy="2052638"/>
          </a:xfrm>
          <a:prstGeom prst="rect">
            <a:avLst/>
          </a:prstGeom>
          <a:noFill/>
          <a:ln w="9525">
            <a:noFill/>
            <a:miter lim="800000"/>
            <a:headEnd/>
            <a:tailEnd/>
          </a:ln>
        </p:spPr>
      </p:pic>
      <p:pic>
        <p:nvPicPr>
          <p:cNvPr id="66563" name="Picture 7" descr="E:\Images diverse animées\3022065194_1_4_IqBQBQcT.gif"/>
          <p:cNvPicPr>
            <a:picLocks noChangeAspect="1" noChangeArrowheads="1" noCrop="1"/>
          </p:cNvPicPr>
          <p:nvPr/>
        </p:nvPicPr>
        <p:blipFill>
          <a:blip r:embed="rId4"/>
          <a:srcRect/>
          <a:stretch>
            <a:fillRect/>
          </a:stretch>
        </p:blipFill>
        <p:spPr bwMode="auto">
          <a:xfrm>
            <a:off x="1357313" y="2071688"/>
            <a:ext cx="1571625" cy="1809750"/>
          </a:xfrm>
          <a:prstGeom prst="rect">
            <a:avLst/>
          </a:prstGeom>
          <a:noFill/>
          <a:ln w="9525">
            <a:noFill/>
            <a:miter lim="800000"/>
            <a:headEnd/>
            <a:tailEnd/>
          </a:ln>
        </p:spPr>
      </p:pic>
      <p:pic>
        <p:nvPicPr>
          <p:cNvPr id="66564" name="Picture 7" descr="E:\Images diverse animées\3022065194_1_4_IqBQBQcT.gif"/>
          <p:cNvPicPr>
            <a:picLocks noChangeAspect="1" noChangeArrowheads="1" noCrop="1"/>
          </p:cNvPicPr>
          <p:nvPr/>
        </p:nvPicPr>
        <p:blipFill>
          <a:blip r:embed="rId4"/>
          <a:srcRect/>
          <a:stretch>
            <a:fillRect/>
          </a:stretch>
        </p:blipFill>
        <p:spPr bwMode="auto">
          <a:xfrm>
            <a:off x="5500688" y="2000250"/>
            <a:ext cx="1571625" cy="1809750"/>
          </a:xfrm>
          <a:prstGeom prst="rect">
            <a:avLst/>
          </a:prstGeom>
          <a:noFill/>
          <a:ln w="9525">
            <a:noFill/>
            <a:miter lim="800000"/>
            <a:headEnd/>
            <a:tailEnd/>
          </a:ln>
        </p:spPr>
      </p:pic>
      <p:pic>
        <p:nvPicPr>
          <p:cNvPr id="66565" name="Picture 8" descr="E:\guerre 14-18\france35.gif"/>
          <p:cNvPicPr>
            <a:picLocks noChangeAspect="1" noChangeArrowheads="1" noCrop="1"/>
          </p:cNvPicPr>
          <p:nvPr/>
        </p:nvPicPr>
        <p:blipFill>
          <a:blip r:embed="rId5"/>
          <a:srcRect/>
          <a:stretch>
            <a:fillRect/>
          </a:stretch>
        </p:blipFill>
        <p:spPr bwMode="auto">
          <a:xfrm>
            <a:off x="3714750" y="2214563"/>
            <a:ext cx="2047875" cy="1552575"/>
          </a:xfrm>
          <a:prstGeom prst="rect">
            <a:avLst/>
          </a:prstGeom>
          <a:noFill/>
          <a:ln w="9525">
            <a:noFill/>
            <a:miter lim="800000"/>
            <a:headEnd/>
            <a:tailEnd/>
          </a:ln>
        </p:spPr>
      </p:pic>
      <p:pic>
        <p:nvPicPr>
          <p:cNvPr id="66566" name="Picture 12" descr="C:\Users\Essai\Desktop\guerre 14-18\Image212.jpg"/>
          <p:cNvPicPr>
            <a:picLocks noChangeAspect="1" noChangeArrowheads="1"/>
          </p:cNvPicPr>
          <p:nvPr/>
        </p:nvPicPr>
        <p:blipFill>
          <a:blip r:embed="rId6">
            <a:lum bright="-20000" contrast="10000"/>
            <a:grayscl/>
          </a:blip>
          <a:srcRect l="2631" t="3125" r="6580" b="3123"/>
          <a:stretch>
            <a:fillRect/>
          </a:stretch>
        </p:blipFill>
        <p:spPr bwMode="auto">
          <a:xfrm>
            <a:off x="1214438" y="4000500"/>
            <a:ext cx="2771775" cy="1808163"/>
          </a:xfrm>
          <a:prstGeom prst="rect">
            <a:avLst/>
          </a:prstGeom>
          <a:noFill/>
          <a:ln w="9525">
            <a:noFill/>
            <a:miter lim="800000"/>
            <a:headEnd/>
            <a:tailEnd/>
          </a:ln>
        </p:spPr>
      </p:pic>
      <p:pic>
        <p:nvPicPr>
          <p:cNvPr id="66567" name="Picture 11" descr="C:\Users\Essai\Desktop\guerre 14-18\Image214.jpg"/>
          <p:cNvPicPr>
            <a:picLocks noChangeAspect="1" noChangeArrowheads="1"/>
          </p:cNvPicPr>
          <p:nvPr/>
        </p:nvPicPr>
        <p:blipFill>
          <a:blip r:embed="rId7">
            <a:clrChange>
              <a:clrFrom>
                <a:srgbClr val="FFFFFF"/>
              </a:clrFrom>
              <a:clrTo>
                <a:srgbClr val="FFFFFF">
                  <a:alpha val="0"/>
                </a:srgbClr>
              </a:clrTo>
            </a:clrChange>
          </a:blip>
          <a:srcRect t="5844"/>
          <a:stretch>
            <a:fillRect/>
          </a:stretch>
        </p:blipFill>
        <p:spPr bwMode="auto">
          <a:xfrm>
            <a:off x="3852863" y="3643313"/>
            <a:ext cx="5291137" cy="2301875"/>
          </a:xfrm>
          <a:prstGeom prst="rect">
            <a:avLst/>
          </a:prstGeom>
          <a:noFill/>
          <a:ln w="9525">
            <a:noFill/>
            <a:miter lim="800000"/>
            <a:headEnd/>
            <a:tailEnd/>
          </a:ln>
        </p:spPr>
      </p:pic>
      <p:pic>
        <p:nvPicPr>
          <p:cNvPr id="66568" name="Picture 11" descr="E:\Images diverse animées\7ee45608.gif"/>
          <p:cNvPicPr>
            <a:picLocks noChangeAspect="1" noChangeArrowheads="1" noCrop="1"/>
          </p:cNvPicPr>
          <p:nvPr/>
        </p:nvPicPr>
        <p:blipFill>
          <a:blip r:embed="rId8">
            <a:grayscl/>
          </a:blip>
          <a:srcRect/>
          <a:stretch>
            <a:fillRect/>
          </a:stretch>
        </p:blipFill>
        <p:spPr bwMode="auto">
          <a:xfrm>
            <a:off x="6408738" y="0"/>
            <a:ext cx="2735262" cy="2590800"/>
          </a:xfrm>
          <a:prstGeom prst="rect">
            <a:avLst/>
          </a:prstGeom>
          <a:noFill/>
          <a:ln w="9525">
            <a:noFill/>
            <a:miter lim="800000"/>
            <a:headEnd/>
            <a:tailEnd/>
          </a:ln>
        </p:spPr>
      </p:pic>
      <p:pic>
        <p:nvPicPr>
          <p:cNvPr id="66569" name="Picture 9" descr="E:\guerre 14-18\soldat 14-18 à Verdun.jpg"/>
          <p:cNvPicPr>
            <a:picLocks noChangeAspect="1" noChangeArrowheads="1"/>
          </p:cNvPicPr>
          <p:nvPr/>
        </p:nvPicPr>
        <p:blipFill>
          <a:blip r:embed="rId9">
            <a:lum bright="-20000"/>
          </a:blip>
          <a:srcRect l="4314" t="4742" r="766" b="9904"/>
          <a:stretch>
            <a:fillRect/>
          </a:stretch>
        </p:blipFill>
        <p:spPr bwMode="auto">
          <a:xfrm>
            <a:off x="2928938" y="4857750"/>
            <a:ext cx="1368425" cy="1119188"/>
          </a:xfrm>
          <a:prstGeom prst="rect">
            <a:avLst/>
          </a:prstGeom>
          <a:noFill/>
          <a:ln w="69850" cmpd="dbl">
            <a:noFill/>
            <a:miter lim="800000"/>
            <a:headEnd/>
            <a:tailEnd/>
          </a:ln>
        </p:spPr>
      </p:pic>
      <p:pic>
        <p:nvPicPr>
          <p:cNvPr id="66570" name="Picture 3" descr="Q:\guerre 14-18\1361097208-Triple-Entente-le-tirailleur-alge-rien-archives-combecal-01R.jpg"/>
          <p:cNvPicPr>
            <a:picLocks noChangeAspect="1" noChangeArrowheads="1"/>
          </p:cNvPicPr>
          <p:nvPr/>
        </p:nvPicPr>
        <p:blipFill>
          <a:blip r:embed="rId10">
            <a:clrChange>
              <a:clrFrom>
                <a:srgbClr val="BDB8B5"/>
              </a:clrFrom>
              <a:clrTo>
                <a:srgbClr val="BDB8B5">
                  <a:alpha val="0"/>
                </a:srgbClr>
              </a:clrTo>
            </a:clrChange>
            <a:grayscl/>
          </a:blip>
          <a:srcRect l="29865" t="11876" r="28911" b="12456"/>
          <a:stretch>
            <a:fillRect/>
          </a:stretch>
        </p:blipFill>
        <p:spPr bwMode="auto">
          <a:xfrm>
            <a:off x="1500188" y="4429125"/>
            <a:ext cx="428625" cy="1223963"/>
          </a:xfrm>
          <a:prstGeom prst="rect">
            <a:avLst/>
          </a:prstGeom>
          <a:noFill/>
          <a:ln w="9525">
            <a:noFill/>
            <a:miter lim="800000"/>
            <a:headEnd/>
            <a:tailEnd/>
          </a:ln>
        </p:spPr>
      </p:pic>
      <p:sp>
        <p:nvSpPr>
          <p:cNvPr id="66571" name="Rectangle 12"/>
          <p:cNvSpPr>
            <a:spLocks noChangeArrowheads="1"/>
          </p:cNvSpPr>
          <p:nvPr/>
        </p:nvSpPr>
        <p:spPr bwMode="auto">
          <a:xfrm>
            <a:off x="3786188" y="1285875"/>
            <a:ext cx="4572000" cy="923925"/>
          </a:xfrm>
          <a:prstGeom prst="rect">
            <a:avLst/>
          </a:prstGeom>
          <a:noFill/>
          <a:ln w="9525">
            <a:noFill/>
            <a:miter lim="800000"/>
            <a:headEnd/>
            <a:tailEnd/>
          </a:ln>
        </p:spPr>
        <p:txBody>
          <a:bodyPr>
            <a:spAutoFit/>
          </a:bodyPr>
          <a:lstStyle/>
          <a:p>
            <a:r>
              <a:rPr lang="fr-FR">
                <a:solidFill>
                  <a:schemeClr val="bg1"/>
                </a:solidFill>
                <a:latin typeface="Comic Sans MS" pitchFamily="66" charset="0"/>
              </a:rPr>
              <a:t>Accepter l’idée d’une défaite, c’est être vaincu.»</a:t>
            </a:r>
          </a:p>
          <a:p>
            <a:r>
              <a:rPr lang="fr-FR">
                <a:solidFill>
                  <a:schemeClr val="bg1"/>
                </a:solidFill>
                <a:latin typeface="Comic Sans MS" pitchFamily="66" charset="0"/>
              </a:rPr>
              <a:t>                          </a:t>
            </a:r>
            <a:r>
              <a:rPr lang="fr-FR" sz="1600">
                <a:solidFill>
                  <a:schemeClr val="bg1"/>
                </a:solidFill>
                <a:latin typeface="Comic Sans MS" pitchFamily="66" charset="0"/>
              </a:rPr>
              <a:t>FOCH</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5C2C04"/>
        </a:solidFill>
        <a:effectLst/>
      </p:bgPr>
    </p:bg>
    <p:spTree>
      <p:nvGrpSpPr>
        <p:cNvPr id="1" name=""/>
        <p:cNvGrpSpPr/>
        <p:nvPr/>
      </p:nvGrpSpPr>
      <p:grpSpPr>
        <a:xfrm>
          <a:off x="0" y="0"/>
          <a:ext cx="0" cy="0"/>
          <a:chOff x="0" y="0"/>
          <a:chExt cx="0" cy="0"/>
        </a:xfrm>
      </p:grpSpPr>
      <p:pic>
        <p:nvPicPr>
          <p:cNvPr id="67586" name="Picture 2" descr="E:\guerre 14-18\34eee62b.gif"/>
          <p:cNvPicPr>
            <a:picLocks noChangeAspect="1" noChangeArrowheads="1" noCrop="1"/>
          </p:cNvPicPr>
          <p:nvPr/>
        </p:nvPicPr>
        <p:blipFill>
          <a:blip r:embed="rId2">
            <a:lum contrast="10000"/>
          </a:blip>
          <a:srcRect/>
          <a:stretch>
            <a:fillRect/>
          </a:stretch>
        </p:blipFill>
        <p:spPr bwMode="auto">
          <a:xfrm>
            <a:off x="-36513" y="890588"/>
            <a:ext cx="9180513" cy="5967412"/>
          </a:xfrm>
          <a:prstGeom prst="rect">
            <a:avLst/>
          </a:prstGeom>
          <a:noFill/>
          <a:ln w="9525">
            <a:noFill/>
            <a:miter lim="800000"/>
            <a:headEnd/>
            <a:tailEnd/>
          </a:ln>
        </p:spPr>
      </p:pic>
      <p:pic>
        <p:nvPicPr>
          <p:cNvPr id="67587" name="Picture 3" descr="E:\guerre 14-18\VEILLEURS-DE-LA-PAIX.JPG"/>
          <p:cNvPicPr>
            <a:picLocks noChangeAspect="1" noChangeArrowheads="1"/>
          </p:cNvPicPr>
          <p:nvPr/>
        </p:nvPicPr>
        <p:blipFill>
          <a:blip r:embed="rId3">
            <a:lum bright="-10000"/>
          </a:blip>
          <a:srcRect/>
          <a:stretch>
            <a:fillRect/>
          </a:stretch>
        </p:blipFill>
        <p:spPr bwMode="auto">
          <a:xfrm>
            <a:off x="2571750" y="1143000"/>
            <a:ext cx="3816350" cy="2149475"/>
          </a:xfrm>
          <a:prstGeom prst="rect">
            <a:avLst/>
          </a:prstGeom>
          <a:noFill/>
          <a:ln w="9525">
            <a:noFill/>
            <a:miter lim="800000"/>
            <a:headEnd/>
            <a:tailEnd/>
          </a:ln>
        </p:spPr>
      </p:pic>
      <p:sp>
        <p:nvSpPr>
          <p:cNvPr id="5" name="Rectangle 4"/>
          <p:cNvSpPr/>
          <p:nvPr/>
        </p:nvSpPr>
        <p:spPr>
          <a:xfrm>
            <a:off x="1357290" y="357166"/>
            <a:ext cx="6020174" cy="707886"/>
          </a:xfrm>
          <a:prstGeom prst="rect">
            <a:avLst/>
          </a:prstGeom>
          <a:noFill/>
        </p:spPr>
        <p:txBody>
          <a:bodyPr wrap="none">
            <a:spAutoFit/>
          </a:bodyPr>
          <a:lstStyle/>
          <a:p>
            <a:pPr algn="ctr">
              <a:defRPr/>
            </a:pPr>
            <a:r>
              <a:rPr lang="fr-FR" sz="40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VEILLEURS DE LA PAIX</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54275" name="Picture 2" descr="Q:\guerre 14-18\La Guerre 14-18_en Lorraine Rue Fourrier d'Hincourt.jpg"/>
          <p:cNvPicPr>
            <a:picLocks noChangeAspect="1" noChangeArrowheads="1"/>
          </p:cNvPicPr>
          <p:nvPr/>
        </p:nvPicPr>
        <p:blipFill>
          <a:blip r:embed="rId3"/>
          <a:srcRect/>
          <a:stretch>
            <a:fillRect/>
          </a:stretch>
        </p:blipFill>
        <p:spPr bwMode="auto">
          <a:xfrm>
            <a:off x="2500313" y="3143250"/>
            <a:ext cx="4427537" cy="2813050"/>
          </a:xfrm>
          <a:prstGeom prst="rect">
            <a:avLst/>
          </a:prstGeom>
          <a:noFill/>
          <a:ln w="28575">
            <a:solidFill>
              <a:schemeClr val="bg1">
                <a:lumMod val="50000"/>
              </a:schemeClr>
            </a:solidFill>
            <a:miter lim="800000"/>
            <a:headEnd/>
            <a:tailEnd/>
          </a:ln>
        </p:spPr>
      </p:pic>
      <p:pic>
        <p:nvPicPr>
          <p:cNvPr id="54276" name="Picture 8" descr="C:\Users\Essai\Desktop\guerre 14-18\Image4.jpg"/>
          <p:cNvPicPr>
            <a:picLocks noChangeAspect="1" noChangeArrowheads="1"/>
          </p:cNvPicPr>
          <p:nvPr/>
        </p:nvPicPr>
        <p:blipFill>
          <a:blip r:embed="rId4">
            <a:lum contrast="10000"/>
            <a:grayscl/>
          </a:blip>
          <a:srcRect/>
          <a:stretch>
            <a:fillRect/>
          </a:stretch>
        </p:blipFill>
        <p:spPr bwMode="auto">
          <a:xfrm rot="-765095">
            <a:off x="441325" y="673100"/>
            <a:ext cx="3789363" cy="2484438"/>
          </a:xfrm>
          <a:prstGeom prst="rect">
            <a:avLst/>
          </a:prstGeom>
          <a:noFill/>
          <a:ln w="28575">
            <a:solidFill>
              <a:schemeClr val="bg1">
                <a:lumMod val="50000"/>
              </a:schemeClr>
            </a:solidFill>
            <a:miter lim="800000"/>
            <a:headEnd/>
            <a:tailEnd/>
          </a:ln>
        </p:spPr>
      </p:pic>
      <p:pic>
        <p:nvPicPr>
          <p:cNvPr id="54277" name="Picture 9" descr="C:\Users\Essai\Desktop\guerre 14-18\Image5.jpg"/>
          <p:cNvPicPr>
            <a:picLocks noChangeAspect="1" noChangeArrowheads="1"/>
          </p:cNvPicPr>
          <p:nvPr/>
        </p:nvPicPr>
        <p:blipFill>
          <a:blip r:embed="rId5"/>
          <a:srcRect/>
          <a:stretch>
            <a:fillRect/>
          </a:stretch>
        </p:blipFill>
        <p:spPr bwMode="auto">
          <a:xfrm rot="428535">
            <a:off x="4714875" y="601663"/>
            <a:ext cx="4103688" cy="2546350"/>
          </a:xfrm>
          <a:prstGeom prst="rect">
            <a:avLst/>
          </a:prstGeom>
          <a:noFill/>
          <a:ln w="28575">
            <a:solidFill>
              <a:schemeClr val="bg1">
                <a:lumMod val="50000"/>
              </a:schemeClr>
            </a:solidFill>
            <a:miter lim="800000"/>
            <a:headEnd/>
            <a:tailEnd/>
          </a:ln>
        </p:spPr>
      </p:pic>
      <p:sp>
        <p:nvSpPr>
          <p:cNvPr id="68613" name="Rectangle 9"/>
          <p:cNvSpPr>
            <a:spLocks noChangeArrowheads="1"/>
          </p:cNvSpPr>
          <p:nvPr/>
        </p:nvSpPr>
        <p:spPr bwMode="auto">
          <a:xfrm>
            <a:off x="4714875" y="6072188"/>
            <a:ext cx="2095500" cy="369887"/>
          </a:xfrm>
          <a:prstGeom prst="rect">
            <a:avLst/>
          </a:prstGeom>
          <a:noFill/>
          <a:ln w="9525">
            <a:noFill/>
            <a:miter lim="800000"/>
            <a:headEnd/>
            <a:tailEnd/>
          </a:ln>
        </p:spPr>
        <p:txBody>
          <a:bodyPr wrap="none">
            <a:spAutoFit/>
          </a:bodyPr>
          <a:lstStyle/>
          <a:p>
            <a:r>
              <a:rPr lang="fr-FR">
                <a:solidFill>
                  <a:schemeClr val="bg1"/>
                </a:solidFill>
              </a:rPr>
              <a:t>Quelques ruines…</a:t>
            </a:r>
            <a:endParaRPr lang="fr-F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2" descr="E:\Images fractales\c_90UgG5BsAFYsHXVlQ-OuaV1Ps.jpg"/>
          <p:cNvPicPr>
            <a:picLocks noChangeAspect="1" noChangeArrowheads="1"/>
          </p:cNvPicPr>
          <p:nvPr/>
        </p:nvPicPr>
        <p:blipFill>
          <a:blip r:embed="rId2"/>
          <a:srcRect r="-2"/>
          <a:stretch>
            <a:fillRect/>
          </a:stretch>
        </p:blipFill>
        <p:spPr bwMode="auto">
          <a:xfrm>
            <a:off x="0" y="1588"/>
            <a:ext cx="9144000" cy="6856412"/>
          </a:xfrm>
          <a:prstGeom prst="rect">
            <a:avLst/>
          </a:prstGeom>
          <a:noFill/>
          <a:ln w="9525">
            <a:noFill/>
            <a:miter lim="800000"/>
            <a:headEnd/>
            <a:tailEnd/>
          </a:ln>
        </p:spPr>
      </p:pic>
      <p:pic>
        <p:nvPicPr>
          <p:cNvPr id="69634" name="Picture 8" descr="C:\Users\Essai\Desktop\guerre 14-18\Image187.jpg"/>
          <p:cNvPicPr>
            <a:picLocks noChangeAspect="1" noChangeArrowheads="1"/>
          </p:cNvPicPr>
          <p:nvPr/>
        </p:nvPicPr>
        <p:blipFill>
          <a:blip r:embed="rId3"/>
          <a:srcRect l="1692" t="2699" r="1878" b="6255"/>
          <a:stretch>
            <a:fillRect/>
          </a:stretch>
        </p:blipFill>
        <p:spPr bwMode="auto">
          <a:xfrm>
            <a:off x="2786063" y="1500188"/>
            <a:ext cx="5400675" cy="3786187"/>
          </a:xfrm>
          <a:prstGeom prst="rect">
            <a:avLst/>
          </a:prstGeom>
          <a:noFill/>
          <a:ln w="9525">
            <a:noFill/>
            <a:miter lim="800000"/>
            <a:headEnd/>
            <a:tailEnd/>
          </a:ln>
        </p:spPr>
      </p:pic>
      <p:pic>
        <p:nvPicPr>
          <p:cNvPr id="69635" name="Picture 5" descr="Q:\guerre 14-18\liberté.jpg"/>
          <p:cNvPicPr>
            <a:picLocks noChangeAspect="1" noChangeArrowheads="1"/>
          </p:cNvPicPr>
          <p:nvPr/>
        </p:nvPicPr>
        <p:blipFill>
          <a:blip r:embed="rId4"/>
          <a:srcRect l="17261" t="10938" r="6845" b="7590"/>
          <a:stretch>
            <a:fillRect/>
          </a:stretch>
        </p:blipFill>
        <p:spPr bwMode="auto">
          <a:xfrm>
            <a:off x="357188" y="214313"/>
            <a:ext cx="1987550" cy="2843212"/>
          </a:xfrm>
          <a:prstGeom prst="rect">
            <a:avLst/>
          </a:prstGeom>
          <a:noFill/>
          <a:ln w="9525">
            <a:noFill/>
            <a:miter lim="800000"/>
            <a:headEnd/>
            <a:tailEnd/>
          </a:ln>
        </p:spPr>
      </p:pic>
      <p:sp>
        <p:nvSpPr>
          <p:cNvPr id="69636" name="Rectangle 3"/>
          <p:cNvSpPr>
            <a:spLocks noChangeArrowheads="1"/>
          </p:cNvSpPr>
          <p:nvPr/>
        </p:nvSpPr>
        <p:spPr bwMode="auto">
          <a:xfrm>
            <a:off x="3000375" y="571500"/>
            <a:ext cx="5286375" cy="862013"/>
          </a:xfrm>
          <a:prstGeom prst="rect">
            <a:avLst/>
          </a:prstGeom>
          <a:noFill/>
          <a:ln w="9525">
            <a:noFill/>
            <a:miter lim="800000"/>
            <a:headEnd/>
            <a:tailEnd/>
          </a:ln>
        </p:spPr>
        <p:txBody>
          <a:bodyPr>
            <a:spAutoFit/>
          </a:bodyPr>
          <a:lstStyle/>
          <a:p>
            <a:r>
              <a:rPr lang="fr-FR" sz="1600">
                <a:solidFill>
                  <a:schemeClr val="bg1"/>
                </a:solidFill>
              </a:rPr>
              <a:t>Vous avez gagné la plus grande bataille de l’histoire </a:t>
            </a:r>
          </a:p>
          <a:p>
            <a:r>
              <a:rPr lang="fr-FR" sz="1600">
                <a:solidFill>
                  <a:schemeClr val="bg1"/>
                </a:solidFill>
              </a:rPr>
              <a:t>et sauvé la cause la plus sacrée, la liberté du monde.»</a:t>
            </a:r>
          </a:p>
          <a:p>
            <a:r>
              <a:rPr lang="fr-FR">
                <a:solidFill>
                  <a:schemeClr val="bg1"/>
                </a:solidFill>
              </a:rPr>
              <a:t>                                           </a:t>
            </a:r>
            <a:r>
              <a:rPr lang="fr-FR" sz="1400">
                <a:solidFill>
                  <a:schemeClr val="bg1"/>
                </a:solidFill>
              </a:rPr>
              <a:t>Maréchal FOCH</a:t>
            </a:r>
          </a:p>
        </p:txBody>
      </p:sp>
      <p:pic>
        <p:nvPicPr>
          <p:cNvPr id="69637" name="Picture 6" descr="Q:\guerre 14-18\bb24.gif"/>
          <p:cNvPicPr>
            <a:picLocks noChangeAspect="1" noChangeArrowheads="1" noCrop="1"/>
          </p:cNvPicPr>
          <p:nvPr/>
        </p:nvPicPr>
        <p:blipFill>
          <a:blip r:embed="rId5"/>
          <a:srcRect/>
          <a:stretch>
            <a:fillRect/>
          </a:stretch>
        </p:blipFill>
        <p:spPr bwMode="auto">
          <a:xfrm>
            <a:off x="8572500" y="4929188"/>
            <a:ext cx="357188" cy="781050"/>
          </a:xfrm>
          <a:prstGeom prst="rect">
            <a:avLst/>
          </a:prstGeom>
          <a:noFill/>
          <a:ln w="9525">
            <a:noFill/>
            <a:miter lim="800000"/>
            <a:headEnd/>
            <a:tailEnd/>
          </a:ln>
        </p:spPr>
      </p:pic>
      <p:sp>
        <p:nvSpPr>
          <p:cNvPr id="9" name="Rectangle 8"/>
          <p:cNvSpPr>
            <a:spLocks noChangeArrowheads="1"/>
          </p:cNvSpPr>
          <p:nvPr/>
        </p:nvSpPr>
        <p:spPr bwMode="auto">
          <a:xfrm>
            <a:off x="2571750" y="6858000"/>
            <a:ext cx="6572250" cy="338138"/>
          </a:xfrm>
          <a:prstGeom prst="rect">
            <a:avLst/>
          </a:prstGeom>
          <a:noFill/>
          <a:ln w="9525">
            <a:noFill/>
            <a:miter lim="800000"/>
            <a:headEnd/>
            <a:tailEnd/>
          </a:ln>
        </p:spPr>
        <p:txBody>
          <a:bodyPr>
            <a:spAutoFit/>
          </a:bodyPr>
          <a:lstStyle/>
          <a:p>
            <a:r>
              <a:rPr lang="fr-FR" sz="1600" b="1">
                <a:solidFill>
                  <a:schemeClr val="bg1"/>
                </a:solidFill>
                <a:latin typeface="Comic Sans MS" pitchFamily="66" charset="0"/>
              </a:rPr>
              <a:t>1er juillet-18 novembre 1916: bataille de la Somme</a:t>
            </a:r>
            <a:endParaRPr lang="fr-FR" sz="1600">
              <a:solidFill>
                <a:schemeClr val="bg1"/>
              </a:solidFill>
              <a:latin typeface="Comic Sans MS" pitchFamily="66" charset="0"/>
            </a:endParaRPr>
          </a:p>
        </p:txBody>
      </p:sp>
      <p:sp>
        <p:nvSpPr>
          <p:cNvPr id="11" name="Rectangle 10"/>
          <p:cNvSpPr>
            <a:spLocks noChangeArrowheads="1"/>
          </p:cNvSpPr>
          <p:nvPr/>
        </p:nvSpPr>
        <p:spPr bwMode="auto">
          <a:xfrm>
            <a:off x="2928938" y="6858000"/>
            <a:ext cx="4572000" cy="1169988"/>
          </a:xfrm>
          <a:prstGeom prst="rect">
            <a:avLst/>
          </a:prstGeom>
          <a:noFill/>
          <a:ln w="9525">
            <a:noFill/>
            <a:miter lim="800000"/>
            <a:headEnd/>
            <a:tailEnd/>
          </a:ln>
        </p:spPr>
        <p:txBody>
          <a:bodyPr>
            <a:spAutoFit/>
          </a:bodyPr>
          <a:lstStyle/>
          <a:p>
            <a:r>
              <a:rPr lang="fr-FR" sz="1400" b="1">
                <a:solidFill>
                  <a:schemeClr val="bg1"/>
                </a:solidFill>
                <a:latin typeface="Comic Sans MS" pitchFamily="66" charset="0"/>
              </a:rPr>
              <a:t>1er juillet-18 novembre 1916 : bataille de la Somme</a:t>
            </a:r>
            <a:r>
              <a:rPr lang="fr-FR" sz="1400">
                <a:solidFill>
                  <a:schemeClr val="bg1"/>
                </a:solidFill>
                <a:latin typeface="Comic Sans MS" pitchFamily="66" charset="0"/>
              </a:rPr>
              <a:t> En l'espace d'une journée, l'infanterie britannique perd près de 20 000 soldats…</a:t>
            </a:r>
          </a:p>
          <a:p>
            <a:endParaRPr lang="fr-FR" sz="1400">
              <a:solidFill>
                <a:schemeClr val="bg1"/>
              </a:solidFill>
              <a:latin typeface="Comic Sans MS" pitchFamily="66" charset="0"/>
            </a:endParaRPr>
          </a:p>
          <a:p>
            <a:endParaRPr lang="fr-FR" sz="1400">
              <a:solidFill>
                <a:schemeClr val="bg1"/>
              </a:solidFill>
              <a:latin typeface="Comic Sans MS" pitchFamily="66" charset="0"/>
            </a:endParaRPr>
          </a:p>
        </p:txBody>
      </p:sp>
      <p:sp>
        <p:nvSpPr>
          <p:cNvPr id="12" name="Rectangle 11"/>
          <p:cNvSpPr>
            <a:spLocks noChangeArrowheads="1"/>
          </p:cNvSpPr>
          <p:nvPr/>
        </p:nvSpPr>
        <p:spPr bwMode="auto">
          <a:xfrm>
            <a:off x="3143250" y="6858000"/>
            <a:ext cx="4572000" cy="584200"/>
          </a:xfrm>
          <a:prstGeom prst="rect">
            <a:avLst/>
          </a:prstGeom>
          <a:noFill/>
          <a:ln w="9525">
            <a:noFill/>
            <a:miter lim="800000"/>
            <a:headEnd/>
            <a:tailEnd/>
          </a:ln>
        </p:spPr>
        <p:txBody>
          <a:bodyPr>
            <a:spAutoFit/>
          </a:bodyPr>
          <a:lstStyle/>
          <a:p>
            <a:r>
              <a:rPr lang="fr-FR" sz="1600" b="1">
                <a:solidFill>
                  <a:schemeClr val="bg1"/>
                </a:solidFill>
              </a:rPr>
              <a:t>6 avril 1917 : bataille du chemin des Dames (</a:t>
            </a:r>
            <a:r>
              <a:rPr lang="fr-FR" sz="1600">
                <a:solidFill>
                  <a:schemeClr val="bg1"/>
                </a:solidFill>
              </a:rPr>
              <a:t>Aisne)</a:t>
            </a:r>
            <a:r>
              <a:rPr lang="fr-FR" sz="1600" b="1">
                <a:solidFill>
                  <a:schemeClr val="bg1"/>
                </a:solidFill>
              </a:rPr>
              <a:t> et mutineries </a:t>
            </a:r>
            <a:endParaRPr lang="fr-FR" sz="1600">
              <a:solidFill>
                <a:schemeClr val="bg1"/>
              </a:solidFill>
            </a:endParaRPr>
          </a:p>
        </p:txBody>
      </p:sp>
      <p:sp>
        <p:nvSpPr>
          <p:cNvPr id="13" name="Rectangle 12"/>
          <p:cNvSpPr>
            <a:spLocks noChangeArrowheads="1"/>
          </p:cNvSpPr>
          <p:nvPr/>
        </p:nvSpPr>
        <p:spPr bwMode="auto">
          <a:xfrm>
            <a:off x="2928938" y="6858000"/>
            <a:ext cx="5286375" cy="339725"/>
          </a:xfrm>
          <a:prstGeom prst="rect">
            <a:avLst/>
          </a:prstGeom>
          <a:noFill/>
          <a:ln w="9525">
            <a:noFill/>
            <a:miter lim="800000"/>
            <a:headEnd/>
            <a:tailEnd/>
          </a:ln>
        </p:spPr>
        <p:txBody>
          <a:bodyPr>
            <a:spAutoFit/>
          </a:bodyPr>
          <a:lstStyle/>
          <a:p>
            <a:r>
              <a:rPr lang="fr-FR" sz="1600" b="1">
                <a:solidFill>
                  <a:schemeClr val="bg1"/>
                </a:solidFill>
              </a:rPr>
              <a:t>6-11 septembre 1914 : première bataille de la Marne</a:t>
            </a:r>
          </a:p>
        </p:txBody>
      </p:sp>
      <p:sp>
        <p:nvSpPr>
          <p:cNvPr id="18" name="Rectangle 17"/>
          <p:cNvSpPr>
            <a:spLocks noChangeArrowheads="1"/>
          </p:cNvSpPr>
          <p:nvPr/>
        </p:nvSpPr>
        <p:spPr bwMode="auto">
          <a:xfrm>
            <a:off x="3000375" y="7000875"/>
            <a:ext cx="4572000" cy="830263"/>
          </a:xfrm>
          <a:prstGeom prst="rect">
            <a:avLst/>
          </a:prstGeom>
          <a:noFill/>
          <a:ln w="9525">
            <a:noFill/>
            <a:miter lim="800000"/>
            <a:headEnd/>
            <a:tailEnd/>
          </a:ln>
        </p:spPr>
        <p:txBody>
          <a:bodyPr>
            <a:spAutoFit/>
          </a:bodyPr>
          <a:lstStyle/>
          <a:p>
            <a:r>
              <a:rPr lang="fr-FR" sz="1600" b="1">
                <a:solidFill>
                  <a:schemeClr val="bg1"/>
                </a:solidFill>
                <a:latin typeface="Comic Sans MS" pitchFamily="66" charset="0"/>
              </a:rPr>
              <a:t>21 février-18 décembre 1916 : bataille de Verdun </a:t>
            </a:r>
            <a:r>
              <a:rPr lang="fr-FR" sz="1600">
                <a:solidFill>
                  <a:schemeClr val="bg1"/>
                </a:solidFill>
                <a:latin typeface="Comic Sans MS" pitchFamily="66" charset="0"/>
              </a:rPr>
              <a:t>160 000 Français sont morts ou disparus</a:t>
            </a:r>
          </a:p>
        </p:txBody>
      </p:sp>
      <p:sp>
        <p:nvSpPr>
          <p:cNvPr id="69644" name="Rectangle 13"/>
          <p:cNvSpPr>
            <a:spLocks noChangeArrowheads="1"/>
          </p:cNvSpPr>
          <p:nvPr/>
        </p:nvSpPr>
        <p:spPr bwMode="auto">
          <a:xfrm>
            <a:off x="4929188" y="4572000"/>
            <a:ext cx="4572000" cy="830263"/>
          </a:xfrm>
          <a:prstGeom prst="rect">
            <a:avLst/>
          </a:prstGeom>
          <a:noFill/>
          <a:ln w="9525">
            <a:noFill/>
            <a:miter lim="800000"/>
            <a:headEnd/>
            <a:tailEnd/>
          </a:ln>
        </p:spPr>
        <p:txBody>
          <a:bodyPr>
            <a:spAutoFit/>
          </a:bodyPr>
          <a:lstStyle/>
          <a:p>
            <a:r>
              <a:rPr lang="fr-FR" sz="1600">
                <a:solidFill>
                  <a:schemeClr val="bg1"/>
                </a:solidFill>
                <a:latin typeface="Comic Sans MS" pitchFamily="66" charset="0"/>
              </a:rPr>
              <a:t>Patientez vous allez voir défiler</a:t>
            </a:r>
          </a:p>
          <a:p>
            <a:r>
              <a:rPr lang="fr-FR" sz="1600">
                <a:solidFill>
                  <a:schemeClr val="bg1"/>
                </a:solidFill>
                <a:latin typeface="Comic Sans MS" pitchFamily="66" charset="0"/>
              </a:rPr>
              <a:t>Quelques dates de cette </a:t>
            </a:r>
          </a:p>
          <a:p>
            <a:r>
              <a:rPr lang="fr-FR" sz="1600">
                <a:solidFill>
                  <a:schemeClr val="bg1"/>
                </a:solidFill>
                <a:latin typeface="Comic Sans MS" pitchFamily="66" charset="0"/>
              </a:rPr>
              <a:t>terrible guerre</a:t>
            </a:r>
            <a:endParaRPr lang="fr-FR" sz="1600">
              <a:latin typeface="Comic Sans MS" pitchFamily="66" charset="0"/>
            </a:endParaRPr>
          </a:p>
        </p:txBody>
      </p:sp>
      <p:pic>
        <p:nvPicPr>
          <p:cNvPr id="2" name="Imag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3377" y="5616177"/>
            <a:ext cx="1661361" cy="9405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xit" presetSubtype="0" fill="hold" grpId="0" nodeType="withEffect">
                                  <p:stCondLst>
                                    <p:cond delay="0"/>
                                  </p:stCondLst>
                                  <p:childTnLst>
                                    <p:anim calcmode="lin" valueType="num">
                                      <p:cBhvr>
                                        <p:cTn id="6" dur="15000"/>
                                        <p:tgtEl>
                                          <p:spTgt spid="13"/>
                                        </p:tgtEl>
                                        <p:attrNameLst>
                                          <p:attrName>ppt_x</p:attrName>
                                        </p:attrNameLst>
                                      </p:cBhvr>
                                      <p:tavLst>
                                        <p:tav tm="0">
                                          <p:val>
                                            <p:strVal val="ppt_x"/>
                                          </p:val>
                                        </p:tav>
                                        <p:tav tm="100000">
                                          <p:val>
                                            <p:strVal val="ppt_x"/>
                                          </p:val>
                                        </p:tav>
                                      </p:tavLst>
                                    </p:anim>
                                    <p:anim calcmode="lin" valueType="num">
                                      <p:cBhvr>
                                        <p:cTn id="7" dur="15000"/>
                                        <p:tgtEl>
                                          <p:spTgt spid="13"/>
                                        </p:tgtEl>
                                        <p:attrNameLst>
                                          <p:attrName>ppt_y</p:attrName>
                                        </p:attrNameLst>
                                      </p:cBhvr>
                                      <p:tavLst>
                                        <p:tav tm="0">
                                          <p:val>
                                            <p:strVal val="ppt_y-1"/>
                                          </p:val>
                                        </p:tav>
                                        <p:tav tm="100000">
                                          <p:val>
                                            <p:strVal val="ppt_y+1"/>
                                          </p:val>
                                        </p:tav>
                                      </p:tavLst>
                                    </p:anim>
                                    <p:set>
                                      <p:cBhvr>
                                        <p:cTn id="8" dur="1" fill="hold">
                                          <p:stCondLst>
                                            <p:cond delay="14999"/>
                                          </p:stCondLst>
                                        </p:cTn>
                                        <p:tgtEl>
                                          <p:spTgt spid="13"/>
                                        </p:tgtEl>
                                        <p:attrNameLst>
                                          <p:attrName>style.visibility</p:attrName>
                                        </p:attrNameLst>
                                      </p:cBhvr>
                                      <p:to>
                                        <p:strVal val="hidden"/>
                                      </p:to>
                                    </p:set>
                                  </p:childTnLst>
                                </p:cTn>
                              </p:par>
                            </p:childTnLst>
                          </p:cTn>
                        </p:par>
                        <p:par>
                          <p:cTn id="9" fill="hold">
                            <p:stCondLst>
                              <p:cond delay="15000"/>
                            </p:stCondLst>
                            <p:childTnLst>
                              <p:par>
                                <p:cTn id="10" presetID="28" presetClass="exit" presetSubtype="0" fill="hold" nodeType="afterEffect">
                                  <p:stCondLst>
                                    <p:cond delay="0"/>
                                  </p:stCondLst>
                                  <p:childTnLst>
                                    <p:anim calcmode="lin" valueType="num">
                                      <p:cBhvr>
                                        <p:cTn id="11" dur="15000"/>
                                        <p:tgtEl>
                                          <p:spTgt spid="9">
                                            <p:txEl>
                                              <p:pRg st="0" end="0"/>
                                            </p:txEl>
                                          </p:spTgt>
                                        </p:tgtEl>
                                        <p:attrNameLst>
                                          <p:attrName>ppt_x</p:attrName>
                                        </p:attrNameLst>
                                      </p:cBhvr>
                                      <p:tavLst>
                                        <p:tav tm="0">
                                          <p:val>
                                            <p:strVal val="ppt_x"/>
                                          </p:val>
                                        </p:tav>
                                        <p:tav tm="100000">
                                          <p:val>
                                            <p:strVal val="ppt_x"/>
                                          </p:val>
                                        </p:tav>
                                      </p:tavLst>
                                    </p:anim>
                                    <p:anim calcmode="lin" valueType="num">
                                      <p:cBhvr>
                                        <p:cTn id="12" dur="15000"/>
                                        <p:tgtEl>
                                          <p:spTgt spid="9">
                                            <p:txEl>
                                              <p:pRg st="0" end="0"/>
                                            </p:txEl>
                                          </p:spTgt>
                                        </p:tgtEl>
                                        <p:attrNameLst>
                                          <p:attrName>ppt_y</p:attrName>
                                        </p:attrNameLst>
                                      </p:cBhvr>
                                      <p:tavLst>
                                        <p:tav tm="0">
                                          <p:val>
                                            <p:strVal val="ppt_y-1"/>
                                          </p:val>
                                        </p:tav>
                                        <p:tav tm="100000">
                                          <p:val>
                                            <p:strVal val="ppt_y+1"/>
                                          </p:val>
                                        </p:tav>
                                      </p:tavLst>
                                    </p:anim>
                                    <p:set>
                                      <p:cBhvr>
                                        <p:cTn id="13" dur="1" fill="hold">
                                          <p:stCondLst>
                                            <p:cond delay="14999"/>
                                          </p:stCondLst>
                                        </p:cTn>
                                        <p:tgtEl>
                                          <p:spTgt spid="9">
                                            <p:txEl>
                                              <p:pRg st="0" end="0"/>
                                            </p:txEl>
                                          </p:spTgt>
                                        </p:tgtEl>
                                        <p:attrNameLst>
                                          <p:attrName>style.visibility</p:attrName>
                                        </p:attrNameLst>
                                      </p:cBhvr>
                                      <p:to>
                                        <p:strVal val="hidden"/>
                                      </p:to>
                                    </p:set>
                                  </p:childTnLst>
                                </p:cTn>
                              </p:par>
                            </p:childTnLst>
                          </p:cTn>
                        </p:par>
                        <p:par>
                          <p:cTn id="14" fill="hold">
                            <p:stCondLst>
                              <p:cond delay="30000"/>
                            </p:stCondLst>
                            <p:childTnLst>
                              <p:par>
                                <p:cTn id="15" presetID="28" presetClass="exit" presetSubtype="0" fill="hold" grpId="0" nodeType="afterEffect">
                                  <p:stCondLst>
                                    <p:cond delay="0"/>
                                  </p:stCondLst>
                                  <p:childTnLst>
                                    <p:anim calcmode="lin" valueType="num">
                                      <p:cBhvr>
                                        <p:cTn id="16" dur="15000"/>
                                        <p:tgtEl>
                                          <p:spTgt spid="11"/>
                                        </p:tgtEl>
                                        <p:attrNameLst>
                                          <p:attrName>ppt_x</p:attrName>
                                        </p:attrNameLst>
                                      </p:cBhvr>
                                      <p:tavLst>
                                        <p:tav tm="0">
                                          <p:val>
                                            <p:strVal val="ppt_x"/>
                                          </p:val>
                                        </p:tav>
                                        <p:tav tm="100000">
                                          <p:val>
                                            <p:strVal val="ppt_x"/>
                                          </p:val>
                                        </p:tav>
                                      </p:tavLst>
                                    </p:anim>
                                    <p:anim calcmode="lin" valueType="num">
                                      <p:cBhvr>
                                        <p:cTn id="17" dur="15000"/>
                                        <p:tgtEl>
                                          <p:spTgt spid="11"/>
                                        </p:tgtEl>
                                        <p:attrNameLst>
                                          <p:attrName>ppt_y</p:attrName>
                                        </p:attrNameLst>
                                      </p:cBhvr>
                                      <p:tavLst>
                                        <p:tav tm="0">
                                          <p:val>
                                            <p:strVal val="ppt_y-1"/>
                                          </p:val>
                                        </p:tav>
                                        <p:tav tm="100000">
                                          <p:val>
                                            <p:strVal val="ppt_y+1"/>
                                          </p:val>
                                        </p:tav>
                                      </p:tavLst>
                                    </p:anim>
                                    <p:set>
                                      <p:cBhvr>
                                        <p:cTn id="18" dur="1" fill="hold">
                                          <p:stCondLst>
                                            <p:cond delay="14999"/>
                                          </p:stCondLst>
                                        </p:cTn>
                                        <p:tgtEl>
                                          <p:spTgt spid="11"/>
                                        </p:tgtEl>
                                        <p:attrNameLst>
                                          <p:attrName>style.visibility</p:attrName>
                                        </p:attrNameLst>
                                      </p:cBhvr>
                                      <p:to>
                                        <p:strVal val="hidden"/>
                                      </p:to>
                                    </p:set>
                                  </p:childTnLst>
                                </p:cTn>
                              </p:par>
                            </p:childTnLst>
                          </p:cTn>
                        </p:par>
                        <p:par>
                          <p:cTn id="19" fill="hold">
                            <p:stCondLst>
                              <p:cond delay="45000"/>
                            </p:stCondLst>
                            <p:childTnLst>
                              <p:par>
                                <p:cTn id="20" presetID="28" presetClass="exit" presetSubtype="0" fill="hold" grpId="0" nodeType="afterEffect">
                                  <p:stCondLst>
                                    <p:cond delay="0"/>
                                  </p:stCondLst>
                                  <p:childTnLst>
                                    <p:anim calcmode="lin" valueType="num">
                                      <p:cBhvr>
                                        <p:cTn id="21" dur="15000"/>
                                        <p:tgtEl>
                                          <p:spTgt spid="18"/>
                                        </p:tgtEl>
                                        <p:attrNameLst>
                                          <p:attrName>ppt_x</p:attrName>
                                        </p:attrNameLst>
                                      </p:cBhvr>
                                      <p:tavLst>
                                        <p:tav tm="0">
                                          <p:val>
                                            <p:strVal val="ppt_x"/>
                                          </p:val>
                                        </p:tav>
                                        <p:tav tm="100000">
                                          <p:val>
                                            <p:strVal val="ppt_x"/>
                                          </p:val>
                                        </p:tav>
                                      </p:tavLst>
                                    </p:anim>
                                    <p:anim calcmode="lin" valueType="num">
                                      <p:cBhvr>
                                        <p:cTn id="22" dur="15000"/>
                                        <p:tgtEl>
                                          <p:spTgt spid="18"/>
                                        </p:tgtEl>
                                        <p:attrNameLst>
                                          <p:attrName>ppt_y</p:attrName>
                                        </p:attrNameLst>
                                      </p:cBhvr>
                                      <p:tavLst>
                                        <p:tav tm="0">
                                          <p:val>
                                            <p:strVal val="ppt_y-1"/>
                                          </p:val>
                                        </p:tav>
                                        <p:tav tm="100000">
                                          <p:val>
                                            <p:strVal val="ppt_y+1"/>
                                          </p:val>
                                        </p:tav>
                                      </p:tavLst>
                                    </p:anim>
                                    <p:set>
                                      <p:cBhvr>
                                        <p:cTn id="23" dur="1" fill="hold">
                                          <p:stCondLst>
                                            <p:cond delay="14999"/>
                                          </p:stCondLst>
                                        </p:cTn>
                                        <p:tgtEl>
                                          <p:spTgt spid="18"/>
                                        </p:tgtEl>
                                        <p:attrNameLst>
                                          <p:attrName>style.visibility</p:attrName>
                                        </p:attrNameLst>
                                      </p:cBhvr>
                                      <p:to>
                                        <p:strVal val="hidden"/>
                                      </p:to>
                                    </p:set>
                                  </p:childTnLst>
                                </p:cTn>
                              </p:par>
                            </p:childTnLst>
                          </p:cTn>
                        </p:par>
                        <p:par>
                          <p:cTn id="24" fill="hold">
                            <p:stCondLst>
                              <p:cond delay="60000"/>
                            </p:stCondLst>
                            <p:childTnLst>
                              <p:par>
                                <p:cTn id="25" presetID="28" presetClass="exit" presetSubtype="0" fill="hold" nodeType="afterEffect">
                                  <p:stCondLst>
                                    <p:cond delay="0"/>
                                  </p:stCondLst>
                                  <p:childTnLst>
                                    <p:anim calcmode="lin" valueType="num">
                                      <p:cBhvr>
                                        <p:cTn id="26" dur="15000"/>
                                        <p:tgtEl>
                                          <p:spTgt spid="12">
                                            <p:txEl>
                                              <p:pRg st="0" end="0"/>
                                            </p:txEl>
                                          </p:spTgt>
                                        </p:tgtEl>
                                        <p:attrNameLst>
                                          <p:attrName>ppt_x</p:attrName>
                                        </p:attrNameLst>
                                      </p:cBhvr>
                                      <p:tavLst>
                                        <p:tav tm="0">
                                          <p:val>
                                            <p:strVal val="ppt_x"/>
                                          </p:val>
                                        </p:tav>
                                        <p:tav tm="100000">
                                          <p:val>
                                            <p:strVal val="ppt_x"/>
                                          </p:val>
                                        </p:tav>
                                      </p:tavLst>
                                    </p:anim>
                                    <p:anim calcmode="lin" valueType="num">
                                      <p:cBhvr>
                                        <p:cTn id="27" dur="15000"/>
                                        <p:tgtEl>
                                          <p:spTgt spid="12">
                                            <p:txEl>
                                              <p:pRg st="0" end="0"/>
                                            </p:txEl>
                                          </p:spTgt>
                                        </p:tgtEl>
                                        <p:attrNameLst>
                                          <p:attrName>ppt_y</p:attrName>
                                        </p:attrNameLst>
                                      </p:cBhvr>
                                      <p:tavLst>
                                        <p:tav tm="0">
                                          <p:val>
                                            <p:strVal val="ppt_y-1"/>
                                          </p:val>
                                        </p:tav>
                                        <p:tav tm="100000">
                                          <p:val>
                                            <p:strVal val="ppt_y+1"/>
                                          </p:val>
                                        </p:tav>
                                      </p:tavLst>
                                    </p:anim>
                                    <p:set>
                                      <p:cBhvr>
                                        <p:cTn id="28" dur="1" fill="hold">
                                          <p:stCondLst>
                                            <p:cond delay="14999"/>
                                          </p:stCondLst>
                                        </p:cTn>
                                        <p:tgtEl>
                                          <p:spTgt spid="12">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2270</Words>
  <Application>Microsoft Office PowerPoint</Application>
  <PresentationFormat>Affichage à l'écran (4:3)</PresentationFormat>
  <Paragraphs>263</Paragraphs>
  <Slides>53</Slides>
  <Notes>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53</vt:i4>
      </vt:variant>
    </vt:vector>
  </HeadingPairs>
  <TitlesOfParts>
    <vt:vector size="58" baseType="lpstr">
      <vt:lpstr>Arial</vt:lpstr>
      <vt:lpstr>Calibri</vt:lpstr>
      <vt:lpstr>Comic Sans MS</vt:lpstr>
      <vt:lpstr>Times New Roman</vt:lpstr>
      <vt:lpstr>Thème Office</vt:lpstr>
      <vt:lpstr>Présentation PowerPoint</vt:lpstr>
      <vt:lpstr>Présentation PowerPoint</vt:lpstr>
      <vt:lpstr>Présentation PowerPoint</vt:lpstr>
      <vt:lpstr>Rappelez-vous ces poilus (Le mot "poilu" à l’époque dans le langage familier ou argotique quelqu’un de courageux, de viril) qui se sont battus pour que vous viviez un jour "libre", sans avoir à vivre notre drame. La guerre voyez-vous est si cruelle, elle fauche l’homme sans songer à la souffrance qui lui survivra: celle de ses proches.  Nous nous  sommes un jour retrouvés dans des tranchées face à cet ennemi juré: L’allemand ! Nous ne voulions pas de guerre mais nous n’avions le choix…  Notre pays devait retrouver sa liberté, même au prix de nos vies ! Nous avons accepté ce sacrifice, pour que les générations futures ne vivent plus un tel drame…. </vt:lpstr>
      <vt:lpstr>Comment aborder, comment décrire, cet enfer dans lequel  nous étions jetés…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Les gaz,   arme redoutable…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Petit moment pour souffler et lire les journaux,  jouer aux cartes…</vt:lpstr>
      <vt:lpstr>Présentation PowerPoint</vt:lpstr>
      <vt:lpstr>La trêve de Noël…  Nuit de paix et d’amour….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Poilus 14-18</dc:title>
  <dc:creator/>
  <cp:lastModifiedBy/>
  <cp:revision>726</cp:revision>
  <dcterms:created xsi:type="dcterms:W3CDTF">2014-11-10T09:06:04Z</dcterms:created>
  <dcterms:modified xsi:type="dcterms:W3CDTF">2026-01-13T19:30:24Z</dcterms:modified>
  <cp:contentStatus/>
</cp:coreProperties>
</file>