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9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76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3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4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17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6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1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0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965B-0890-4776-B9E5-DD10BE3B34BA}" type="datetimeFigureOut">
              <a:rPr lang="fr-FR" smtClean="0"/>
              <a:t>18/12/2025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6269-7586-4AAE-9F2F-061EB1124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08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1685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5353" y="322729"/>
            <a:ext cx="7828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LA VIE DANS LES MINES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63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  <p:sndAc>
          <p:stSnd loop="1">
            <p:snd r:embed="rId2" name="Douce France intrumental.wav"/>
          </p:stSnd>
        </p:sndAc>
      </p:transition>
    </mc:Choice>
    <mc:Fallback>
      <p:transition spd="slow" advTm="5000">
        <p:push dir="u"/>
        <p:sndAc>
          <p:stSnd loop="1">
            <p:snd r:embed="rId2" name="Douce France intrumenta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0" y="365125"/>
            <a:ext cx="9827501" cy="6325337"/>
          </a:xfrm>
        </p:spPr>
      </p:pic>
    </p:spTree>
    <p:extLst>
      <p:ext uri="{BB962C8B-B14F-4D97-AF65-F5344CB8AC3E}">
        <p14:creationId xmlns:p14="http://schemas.microsoft.com/office/powerpoint/2010/main" val="80985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3" y="365125"/>
            <a:ext cx="9776693" cy="6315089"/>
          </a:xfrm>
        </p:spPr>
      </p:pic>
    </p:spTree>
    <p:extLst>
      <p:ext uri="{BB962C8B-B14F-4D97-AF65-F5344CB8AC3E}">
        <p14:creationId xmlns:p14="http://schemas.microsoft.com/office/powerpoint/2010/main" val="126976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1" y="149971"/>
            <a:ext cx="9611704" cy="6594697"/>
          </a:xfrm>
        </p:spPr>
      </p:pic>
    </p:spTree>
    <p:extLst>
      <p:ext uri="{BB962C8B-B14F-4D97-AF65-F5344CB8AC3E}">
        <p14:creationId xmlns:p14="http://schemas.microsoft.com/office/powerpoint/2010/main" val="130584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706"/>
            <a:ext cx="10205358" cy="6474776"/>
          </a:xfrm>
        </p:spPr>
      </p:pic>
    </p:spTree>
    <p:extLst>
      <p:ext uri="{BB962C8B-B14F-4D97-AF65-F5344CB8AC3E}">
        <p14:creationId xmlns:p14="http://schemas.microsoft.com/office/powerpoint/2010/main" val="275639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51" y="0"/>
            <a:ext cx="6774196" cy="6877226"/>
          </a:xfrm>
        </p:spPr>
      </p:pic>
    </p:spTree>
    <p:extLst>
      <p:ext uri="{BB962C8B-B14F-4D97-AF65-F5344CB8AC3E}">
        <p14:creationId xmlns:p14="http://schemas.microsoft.com/office/powerpoint/2010/main" val="84245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88" y="-134471"/>
            <a:ext cx="5684259" cy="7105324"/>
          </a:xfrm>
        </p:spPr>
      </p:pic>
    </p:spTree>
    <p:extLst>
      <p:ext uri="{BB962C8B-B14F-4D97-AF65-F5344CB8AC3E}">
        <p14:creationId xmlns:p14="http://schemas.microsoft.com/office/powerpoint/2010/main" val="35189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11" y="-107576"/>
            <a:ext cx="8389736" cy="8712419"/>
          </a:xfrm>
        </p:spPr>
      </p:pic>
    </p:spTree>
    <p:extLst>
      <p:ext uri="{BB962C8B-B14F-4D97-AF65-F5344CB8AC3E}">
        <p14:creationId xmlns:p14="http://schemas.microsoft.com/office/powerpoint/2010/main" val="44774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34" y="-766482"/>
            <a:ext cx="5453407" cy="8522375"/>
          </a:xfrm>
        </p:spPr>
      </p:pic>
    </p:spTree>
    <p:extLst>
      <p:ext uri="{BB962C8B-B14F-4D97-AF65-F5344CB8AC3E}">
        <p14:creationId xmlns:p14="http://schemas.microsoft.com/office/powerpoint/2010/main" val="32749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35" y="0"/>
            <a:ext cx="8244358" cy="6750068"/>
          </a:xfrm>
        </p:spPr>
      </p:pic>
    </p:spTree>
    <p:extLst>
      <p:ext uri="{BB962C8B-B14F-4D97-AF65-F5344CB8AC3E}">
        <p14:creationId xmlns:p14="http://schemas.microsoft.com/office/powerpoint/2010/main" val="288605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1" y="0"/>
            <a:ext cx="5250959" cy="6828244"/>
          </a:xfrm>
        </p:spPr>
      </p:pic>
    </p:spTree>
    <p:extLst>
      <p:ext uri="{BB962C8B-B14F-4D97-AF65-F5344CB8AC3E}">
        <p14:creationId xmlns:p14="http://schemas.microsoft.com/office/powerpoint/2010/main" val="187882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32" y="0"/>
            <a:ext cx="7974418" cy="6858000"/>
          </a:xfrm>
        </p:spPr>
      </p:pic>
    </p:spTree>
    <p:extLst>
      <p:ext uri="{BB962C8B-B14F-4D97-AF65-F5344CB8AC3E}">
        <p14:creationId xmlns:p14="http://schemas.microsoft.com/office/powerpoint/2010/main" val="406583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39" y="0"/>
            <a:ext cx="5817196" cy="6870706"/>
          </a:xfrm>
        </p:spPr>
      </p:pic>
    </p:spTree>
    <p:extLst>
      <p:ext uri="{BB962C8B-B14F-4D97-AF65-F5344CB8AC3E}">
        <p14:creationId xmlns:p14="http://schemas.microsoft.com/office/powerpoint/2010/main" val="40928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0" y="618565"/>
            <a:ext cx="10804519" cy="10332080"/>
          </a:xfrm>
        </p:spPr>
      </p:pic>
    </p:spTree>
    <p:extLst>
      <p:ext uri="{BB962C8B-B14F-4D97-AF65-F5344CB8AC3E}">
        <p14:creationId xmlns:p14="http://schemas.microsoft.com/office/powerpoint/2010/main" val="31602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30" y="-1062318"/>
            <a:ext cx="5160082" cy="9162581"/>
          </a:xfrm>
        </p:spPr>
      </p:pic>
    </p:spTree>
    <p:extLst>
      <p:ext uri="{BB962C8B-B14F-4D97-AF65-F5344CB8AC3E}">
        <p14:creationId xmlns:p14="http://schemas.microsoft.com/office/powerpoint/2010/main" val="390721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35" y="0"/>
            <a:ext cx="4950630" cy="6867927"/>
          </a:xfrm>
        </p:spPr>
      </p:pic>
    </p:spTree>
    <p:extLst>
      <p:ext uri="{BB962C8B-B14F-4D97-AF65-F5344CB8AC3E}">
        <p14:creationId xmlns:p14="http://schemas.microsoft.com/office/powerpoint/2010/main" val="428803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04" y="0"/>
            <a:ext cx="5737859" cy="6858000"/>
          </a:xfrm>
        </p:spPr>
      </p:pic>
    </p:spTree>
    <p:extLst>
      <p:ext uri="{BB962C8B-B14F-4D97-AF65-F5344CB8AC3E}">
        <p14:creationId xmlns:p14="http://schemas.microsoft.com/office/powerpoint/2010/main" val="410502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80" y="-228600"/>
            <a:ext cx="5279126" cy="7038836"/>
          </a:xfrm>
        </p:spPr>
      </p:pic>
    </p:spTree>
    <p:extLst>
      <p:ext uri="{BB962C8B-B14F-4D97-AF65-F5344CB8AC3E}">
        <p14:creationId xmlns:p14="http://schemas.microsoft.com/office/powerpoint/2010/main" val="314627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92" y="365125"/>
            <a:ext cx="8792726" cy="6582333"/>
          </a:xfrm>
        </p:spPr>
      </p:pic>
    </p:spTree>
    <p:extLst>
      <p:ext uri="{BB962C8B-B14F-4D97-AF65-F5344CB8AC3E}">
        <p14:creationId xmlns:p14="http://schemas.microsoft.com/office/powerpoint/2010/main" val="397519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29" y="-242048"/>
            <a:ext cx="7640918" cy="7452075"/>
          </a:xfrm>
        </p:spPr>
      </p:pic>
    </p:spTree>
    <p:extLst>
      <p:ext uri="{BB962C8B-B14F-4D97-AF65-F5344CB8AC3E}">
        <p14:creationId xmlns:p14="http://schemas.microsoft.com/office/powerpoint/2010/main" val="107014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39" y="-161366"/>
            <a:ext cx="7216208" cy="7229927"/>
          </a:xfrm>
        </p:spPr>
      </p:pic>
    </p:spTree>
    <p:extLst>
      <p:ext uri="{BB962C8B-B14F-4D97-AF65-F5344CB8AC3E}">
        <p14:creationId xmlns:p14="http://schemas.microsoft.com/office/powerpoint/2010/main" val="172698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52" y="228600"/>
            <a:ext cx="9708978" cy="6092586"/>
          </a:xfrm>
        </p:spPr>
      </p:pic>
    </p:spTree>
    <p:extLst>
      <p:ext uri="{BB962C8B-B14F-4D97-AF65-F5344CB8AC3E}">
        <p14:creationId xmlns:p14="http://schemas.microsoft.com/office/powerpoint/2010/main" val="427195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8" y="349722"/>
            <a:ext cx="9628094" cy="6402919"/>
          </a:xfrm>
        </p:spPr>
      </p:pic>
    </p:spTree>
    <p:extLst>
      <p:ext uri="{BB962C8B-B14F-4D97-AF65-F5344CB8AC3E}">
        <p14:creationId xmlns:p14="http://schemas.microsoft.com/office/powerpoint/2010/main" val="413174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3" y="0"/>
            <a:ext cx="6384115" cy="6831003"/>
          </a:xfrm>
        </p:spPr>
      </p:pic>
    </p:spTree>
    <p:extLst>
      <p:ext uri="{BB962C8B-B14F-4D97-AF65-F5344CB8AC3E}">
        <p14:creationId xmlns:p14="http://schemas.microsoft.com/office/powerpoint/2010/main" val="10741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64" y="0"/>
            <a:ext cx="5509447" cy="6886809"/>
          </a:xfrm>
        </p:spPr>
      </p:pic>
    </p:spTree>
    <p:extLst>
      <p:ext uri="{BB962C8B-B14F-4D97-AF65-F5344CB8AC3E}">
        <p14:creationId xmlns:p14="http://schemas.microsoft.com/office/powerpoint/2010/main" val="37025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8" y="-564776"/>
            <a:ext cx="5319895" cy="8700247"/>
          </a:xfrm>
        </p:spPr>
      </p:pic>
    </p:spTree>
    <p:extLst>
      <p:ext uri="{BB962C8B-B14F-4D97-AF65-F5344CB8AC3E}">
        <p14:creationId xmlns:p14="http://schemas.microsoft.com/office/powerpoint/2010/main" val="17156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05" y="94129"/>
            <a:ext cx="5725323" cy="6843016"/>
          </a:xfrm>
        </p:spPr>
      </p:pic>
    </p:spTree>
    <p:extLst>
      <p:ext uri="{BB962C8B-B14F-4D97-AF65-F5344CB8AC3E}">
        <p14:creationId xmlns:p14="http://schemas.microsoft.com/office/powerpoint/2010/main" val="237881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760"/>
            <a:ext cx="9898080" cy="6464684"/>
          </a:xfrm>
        </p:spPr>
      </p:pic>
    </p:spTree>
    <p:extLst>
      <p:ext uri="{BB962C8B-B14F-4D97-AF65-F5344CB8AC3E}">
        <p14:creationId xmlns:p14="http://schemas.microsoft.com/office/powerpoint/2010/main" val="348035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3" y="0"/>
            <a:ext cx="9233134" cy="6886380"/>
          </a:xfrm>
        </p:spPr>
      </p:pic>
    </p:spTree>
    <p:extLst>
      <p:ext uri="{BB962C8B-B14F-4D97-AF65-F5344CB8AC3E}">
        <p14:creationId xmlns:p14="http://schemas.microsoft.com/office/powerpoint/2010/main" val="207648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593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42" y="507813"/>
            <a:ext cx="8090397" cy="6067798"/>
          </a:xfrm>
        </p:spPr>
      </p:pic>
    </p:spTree>
    <p:extLst>
      <p:ext uri="{BB962C8B-B14F-4D97-AF65-F5344CB8AC3E}">
        <p14:creationId xmlns:p14="http://schemas.microsoft.com/office/powerpoint/2010/main" val="126048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904"/>
            <a:ext cx="9878185" cy="6553096"/>
          </a:xfrm>
        </p:spPr>
      </p:pic>
    </p:spTree>
    <p:extLst>
      <p:ext uri="{BB962C8B-B14F-4D97-AF65-F5344CB8AC3E}">
        <p14:creationId xmlns:p14="http://schemas.microsoft.com/office/powerpoint/2010/main" val="140522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64" y="0"/>
            <a:ext cx="5509447" cy="6886809"/>
          </a:xfrm>
        </p:spPr>
      </p:pic>
    </p:spTree>
    <p:extLst>
      <p:ext uri="{BB962C8B-B14F-4D97-AF65-F5344CB8AC3E}">
        <p14:creationId xmlns:p14="http://schemas.microsoft.com/office/powerpoint/2010/main" val="55643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79" y="0"/>
            <a:ext cx="5064485" cy="6759067"/>
          </a:xfrm>
        </p:spPr>
      </p:pic>
    </p:spTree>
    <p:extLst>
      <p:ext uri="{BB962C8B-B14F-4D97-AF65-F5344CB8AC3E}">
        <p14:creationId xmlns:p14="http://schemas.microsoft.com/office/powerpoint/2010/main" val="71791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1" y="-29660"/>
            <a:ext cx="4878758" cy="6887660"/>
          </a:xfrm>
        </p:spPr>
      </p:pic>
    </p:spTree>
    <p:extLst>
      <p:ext uri="{BB962C8B-B14F-4D97-AF65-F5344CB8AC3E}">
        <p14:creationId xmlns:p14="http://schemas.microsoft.com/office/powerpoint/2010/main" val="228407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3" y="0"/>
            <a:ext cx="4537494" cy="6858000"/>
          </a:xfrm>
        </p:spPr>
      </p:pic>
    </p:spTree>
    <p:extLst>
      <p:ext uri="{BB962C8B-B14F-4D97-AF65-F5344CB8AC3E}">
        <p14:creationId xmlns:p14="http://schemas.microsoft.com/office/powerpoint/2010/main" val="37930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22" y="-349624"/>
            <a:ext cx="5679955" cy="8552329"/>
          </a:xfrm>
        </p:spPr>
      </p:pic>
    </p:spTree>
    <p:extLst>
      <p:ext uri="{BB962C8B-B14F-4D97-AF65-F5344CB8AC3E}">
        <p14:creationId xmlns:p14="http://schemas.microsoft.com/office/powerpoint/2010/main" val="1411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29" y="0"/>
            <a:ext cx="6121773" cy="8162365"/>
          </a:xfrm>
        </p:spPr>
      </p:pic>
    </p:spTree>
    <p:extLst>
      <p:ext uri="{BB962C8B-B14F-4D97-AF65-F5344CB8AC3E}">
        <p14:creationId xmlns:p14="http://schemas.microsoft.com/office/powerpoint/2010/main" val="213988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3376"/>
            <a:ext cx="9935288" cy="5195328"/>
          </a:xfrm>
        </p:spPr>
      </p:pic>
    </p:spTree>
    <p:extLst>
      <p:ext uri="{BB962C8B-B14F-4D97-AF65-F5344CB8AC3E}">
        <p14:creationId xmlns:p14="http://schemas.microsoft.com/office/powerpoint/2010/main" val="87743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02" y="0"/>
            <a:ext cx="5915927" cy="7884154"/>
          </a:xfrm>
        </p:spPr>
      </p:pic>
    </p:spTree>
    <p:extLst>
      <p:ext uri="{BB962C8B-B14F-4D97-AF65-F5344CB8AC3E}">
        <p14:creationId xmlns:p14="http://schemas.microsoft.com/office/powerpoint/2010/main" val="14132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18" y="-268941"/>
            <a:ext cx="7583363" cy="10106345"/>
          </a:xfrm>
        </p:spPr>
      </p:pic>
    </p:spTree>
    <p:extLst>
      <p:ext uri="{BB962C8B-B14F-4D97-AF65-F5344CB8AC3E}">
        <p14:creationId xmlns:p14="http://schemas.microsoft.com/office/powerpoint/2010/main" val="14093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28767" cy="6470173"/>
          </a:xfrm>
        </p:spPr>
      </p:pic>
    </p:spTree>
    <p:extLst>
      <p:ext uri="{BB962C8B-B14F-4D97-AF65-F5344CB8AC3E}">
        <p14:creationId xmlns:p14="http://schemas.microsoft.com/office/powerpoint/2010/main" val="22757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244103"/>
            <a:ext cx="9499275" cy="6507004"/>
          </a:xfrm>
        </p:spPr>
      </p:pic>
    </p:spTree>
    <p:extLst>
      <p:ext uri="{BB962C8B-B14F-4D97-AF65-F5344CB8AC3E}">
        <p14:creationId xmlns:p14="http://schemas.microsoft.com/office/powerpoint/2010/main" val="367316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8" y="524435"/>
            <a:ext cx="10733742" cy="6037730"/>
          </a:xfrm>
        </p:spPr>
      </p:pic>
    </p:spTree>
    <p:extLst>
      <p:ext uri="{BB962C8B-B14F-4D97-AF65-F5344CB8AC3E}">
        <p14:creationId xmlns:p14="http://schemas.microsoft.com/office/powerpoint/2010/main" val="13476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8" y="102942"/>
            <a:ext cx="4295547" cy="6647482"/>
          </a:xfrm>
        </p:spPr>
      </p:pic>
    </p:spTree>
    <p:extLst>
      <p:ext uri="{BB962C8B-B14F-4D97-AF65-F5344CB8AC3E}">
        <p14:creationId xmlns:p14="http://schemas.microsoft.com/office/powerpoint/2010/main" val="32920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9" y="365125"/>
            <a:ext cx="11235765" cy="6320118"/>
          </a:xfrm>
        </p:spPr>
      </p:pic>
    </p:spTree>
    <p:extLst>
      <p:ext uri="{BB962C8B-B14F-4D97-AF65-F5344CB8AC3E}">
        <p14:creationId xmlns:p14="http://schemas.microsoft.com/office/powerpoint/2010/main" val="311715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94" y="0"/>
            <a:ext cx="6857999" cy="6857999"/>
          </a:xfrm>
        </p:spPr>
      </p:pic>
    </p:spTree>
    <p:extLst>
      <p:ext uri="{BB962C8B-B14F-4D97-AF65-F5344CB8AC3E}">
        <p14:creationId xmlns:p14="http://schemas.microsoft.com/office/powerpoint/2010/main" val="189378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75" y="0"/>
            <a:ext cx="5304705" cy="6736975"/>
          </a:xfrm>
        </p:spPr>
      </p:pic>
    </p:spTree>
    <p:extLst>
      <p:ext uri="{BB962C8B-B14F-4D97-AF65-F5344CB8AC3E}">
        <p14:creationId xmlns:p14="http://schemas.microsoft.com/office/powerpoint/2010/main" val="209311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6" y="107576"/>
            <a:ext cx="8381731" cy="6901832"/>
          </a:xfrm>
        </p:spPr>
      </p:pic>
    </p:spTree>
    <p:extLst>
      <p:ext uri="{BB962C8B-B14F-4D97-AF65-F5344CB8AC3E}">
        <p14:creationId xmlns:p14="http://schemas.microsoft.com/office/powerpoint/2010/main" val="351796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9" y="564776"/>
            <a:ext cx="10449422" cy="6024164"/>
          </a:xfrm>
        </p:spPr>
      </p:pic>
    </p:spTree>
    <p:extLst>
      <p:ext uri="{BB962C8B-B14F-4D97-AF65-F5344CB8AC3E}">
        <p14:creationId xmlns:p14="http://schemas.microsoft.com/office/powerpoint/2010/main" val="371227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0" y="365124"/>
            <a:ext cx="9712812" cy="6229119"/>
          </a:xfrm>
        </p:spPr>
      </p:pic>
    </p:spTree>
    <p:extLst>
      <p:ext uri="{BB962C8B-B14F-4D97-AF65-F5344CB8AC3E}">
        <p14:creationId xmlns:p14="http://schemas.microsoft.com/office/powerpoint/2010/main" val="73888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Tm="5000">
        <p:push dir="u"/>
      </p:transition>
    </mc:Choice>
    <mc:Fallback>
      <p:transition spd="slow" advTm="5000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6</Words>
  <Application>Microsoft Office PowerPoint</Application>
  <PresentationFormat>Grand écran</PresentationFormat>
  <Paragraphs>1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dans les Mines  1</dc:title>
  <dc:creator>Perroquet34740</dc:creator>
  <cp:lastModifiedBy>user</cp:lastModifiedBy>
  <cp:revision>3</cp:revision>
  <dcterms:created xsi:type="dcterms:W3CDTF">2025-12-18T07:32:28Z</dcterms:created>
  <dcterms:modified xsi:type="dcterms:W3CDTF">2025-12-18T07:57:17Z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