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6" r:id="rId3"/>
    <p:sldId id="258" r:id="rId4"/>
    <p:sldId id="261" r:id="rId5"/>
    <p:sldId id="262" r:id="rId6"/>
    <p:sldId id="259" r:id="rId7"/>
    <p:sldId id="263" r:id="rId8"/>
    <p:sldId id="264" r:id="rId9"/>
    <p:sldId id="265" r:id="rId10"/>
    <p:sldId id="266" r:id="rId11"/>
    <p:sldId id="260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6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176" y="1379909"/>
            <a:ext cx="5930153" cy="5521918"/>
          </a:xfrm>
        </p:spPr>
      </p:pic>
      <p:sp>
        <p:nvSpPr>
          <p:cNvPr id="5" name="Rectangle 4"/>
          <p:cNvSpPr/>
          <p:nvPr/>
        </p:nvSpPr>
        <p:spPr>
          <a:xfrm>
            <a:off x="1237129" y="336176"/>
            <a:ext cx="91093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N°188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119" y="5419166"/>
            <a:ext cx="2490123" cy="1095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986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306" y="695605"/>
            <a:ext cx="8139953" cy="575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104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3" y="0"/>
            <a:ext cx="4860757" cy="6875728"/>
          </a:xfrm>
        </p:spPr>
      </p:pic>
    </p:spTree>
    <p:extLst>
      <p:ext uri="{BB962C8B-B14F-4D97-AF65-F5344CB8AC3E}">
        <p14:creationId xmlns:p14="http://schemas.microsoft.com/office/powerpoint/2010/main" val="1171480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381" y="-94129"/>
            <a:ext cx="7085619" cy="7085619"/>
          </a:xfrm>
        </p:spPr>
      </p:pic>
    </p:spTree>
    <p:extLst>
      <p:ext uri="{BB962C8B-B14F-4D97-AF65-F5344CB8AC3E}">
        <p14:creationId xmlns:p14="http://schemas.microsoft.com/office/powerpoint/2010/main" val="2262039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174" y="0"/>
            <a:ext cx="6964596" cy="6964596"/>
          </a:xfrm>
        </p:spPr>
      </p:pic>
    </p:spTree>
    <p:extLst>
      <p:ext uri="{BB962C8B-B14F-4D97-AF65-F5344CB8AC3E}">
        <p14:creationId xmlns:p14="http://schemas.microsoft.com/office/powerpoint/2010/main" val="2356500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685" y="0"/>
            <a:ext cx="5654086" cy="6858000"/>
          </a:xfrm>
        </p:spPr>
      </p:pic>
    </p:spTree>
    <p:extLst>
      <p:ext uri="{BB962C8B-B14F-4D97-AF65-F5344CB8AC3E}">
        <p14:creationId xmlns:p14="http://schemas.microsoft.com/office/powerpoint/2010/main" val="2405645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473" y="0"/>
            <a:ext cx="6951149" cy="6951149"/>
          </a:xfrm>
        </p:spPr>
      </p:pic>
    </p:spTree>
    <p:extLst>
      <p:ext uri="{BB962C8B-B14F-4D97-AF65-F5344CB8AC3E}">
        <p14:creationId xmlns:p14="http://schemas.microsoft.com/office/powerpoint/2010/main" val="120947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870" y="995083"/>
            <a:ext cx="9248723" cy="5356552"/>
          </a:xfrm>
        </p:spPr>
      </p:pic>
    </p:spTree>
    <p:extLst>
      <p:ext uri="{BB962C8B-B14F-4D97-AF65-F5344CB8AC3E}">
        <p14:creationId xmlns:p14="http://schemas.microsoft.com/office/powerpoint/2010/main" val="187315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167" y="0"/>
            <a:ext cx="5583162" cy="6978954"/>
          </a:xfrm>
        </p:spPr>
      </p:pic>
    </p:spTree>
    <p:extLst>
      <p:ext uri="{BB962C8B-B14F-4D97-AF65-F5344CB8AC3E}">
        <p14:creationId xmlns:p14="http://schemas.microsoft.com/office/powerpoint/2010/main" val="1003324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917" y="0"/>
            <a:ext cx="5696929" cy="7733095"/>
          </a:xfrm>
        </p:spPr>
      </p:pic>
    </p:spTree>
    <p:extLst>
      <p:ext uri="{BB962C8B-B14F-4D97-AF65-F5344CB8AC3E}">
        <p14:creationId xmlns:p14="http://schemas.microsoft.com/office/powerpoint/2010/main" val="171767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540" y="255494"/>
            <a:ext cx="8847883" cy="6254961"/>
          </a:xfrm>
        </p:spPr>
      </p:pic>
    </p:spTree>
    <p:extLst>
      <p:ext uri="{BB962C8B-B14F-4D97-AF65-F5344CB8AC3E}">
        <p14:creationId xmlns:p14="http://schemas.microsoft.com/office/powerpoint/2010/main" val="3812544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211" y="-94129"/>
            <a:ext cx="5608521" cy="7261223"/>
          </a:xfrm>
        </p:spPr>
      </p:pic>
    </p:spTree>
    <p:extLst>
      <p:ext uri="{BB962C8B-B14F-4D97-AF65-F5344CB8AC3E}">
        <p14:creationId xmlns:p14="http://schemas.microsoft.com/office/powerpoint/2010/main" val="149804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106" y="452718"/>
            <a:ext cx="9213788" cy="6227092"/>
          </a:xfrm>
        </p:spPr>
      </p:pic>
    </p:spTree>
    <p:extLst>
      <p:ext uri="{BB962C8B-B14F-4D97-AF65-F5344CB8AC3E}">
        <p14:creationId xmlns:p14="http://schemas.microsoft.com/office/powerpoint/2010/main" val="619192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665" y="-524435"/>
            <a:ext cx="5446618" cy="8169929"/>
          </a:xfrm>
        </p:spPr>
      </p:pic>
    </p:spTree>
    <p:extLst>
      <p:ext uri="{BB962C8B-B14F-4D97-AF65-F5344CB8AC3E}">
        <p14:creationId xmlns:p14="http://schemas.microsoft.com/office/powerpoint/2010/main" val="3602481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876" y="-1"/>
            <a:ext cx="5339042" cy="8008565"/>
          </a:xfrm>
        </p:spPr>
      </p:pic>
    </p:spTree>
    <p:extLst>
      <p:ext uri="{BB962C8B-B14F-4D97-AF65-F5344CB8AC3E}">
        <p14:creationId xmlns:p14="http://schemas.microsoft.com/office/powerpoint/2010/main" val="4275141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052" y="0"/>
            <a:ext cx="9888939" cy="9870141"/>
          </a:xfrm>
        </p:spPr>
      </p:pic>
    </p:spTree>
    <p:extLst>
      <p:ext uri="{BB962C8B-B14F-4D97-AF65-F5344CB8AC3E}">
        <p14:creationId xmlns:p14="http://schemas.microsoft.com/office/powerpoint/2010/main" val="666901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805" y="0"/>
            <a:ext cx="4680136" cy="7020206"/>
          </a:xfrm>
        </p:spPr>
      </p:pic>
    </p:spTree>
    <p:extLst>
      <p:ext uri="{BB962C8B-B14F-4D97-AF65-F5344CB8AC3E}">
        <p14:creationId xmlns:p14="http://schemas.microsoft.com/office/powerpoint/2010/main" val="2561293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66" y="134471"/>
            <a:ext cx="6723529" cy="6723529"/>
          </a:xfrm>
        </p:spPr>
      </p:pic>
    </p:spTree>
    <p:extLst>
      <p:ext uri="{BB962C8B-B14F-4D97-AF65-F5344CB8AC3E}">
        <p14:creationId xmlns:p14="http://schemas.microsoft.com/office/powerpoint/2010/main" val="2628128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423" y="-1129553"/>
            <a:ext cx="6446306" cy="8345883"/>
          </a:xfrm>
        </p:spPr>
      </p:pic>
    </p:spTree>
    <p:extLst>
      <p:ext uri="{BB962C8B-B14F-4D97-AF65-F5344CB8AC3E}">
        <p14:creationId xmlns:p14="http://schemas.microsoft.com/office/powerpoint/2010/main" val="824208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185" y="-2043954"/>
            <a:ext cx="7294274" cy="10119225"/>
          </a:xfrm>
        </p:spPr>
      </p:pic>
    </p:spTree>
    <p:extLst>
      <p:ext uri="{BB962C8B-B14F-4D97-AF65-F5344CB8AC3E}">
        <p14:creationId xmlns:p14="http://schemas.microsoft.com/office/powerpoint/2010/main" val="3374598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137" y="-228600"/>
            <a:ext cx="6249111" cy="7229364"/>
          </a:xfrm>
        </p:spPr>
      </p:pic>
    </p:spTree>
    <p:extLst>
      <p:ext uri="{BB962C8B-B14F-4D97-AF65-F5344CB8AC3E}">
        <p14:creationId xmlns:p14="http://schemas.microsoft.com/office/powerpoint/2010/main" val="2759865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14" y="-1156447"/>
            <a:ext cx="11600491" cy="11578439"/>
          </a:xfrm>
        </p:spPr>
      </p:pic>
    </p:spTree>
    <p:extLst>
      <p:ext uri="{BB962C8B-B14F-4D97-AF65-F5344CB8AC3E}">
        <p14:creationId xmlns:p14="http://schemas.microsoft.com/office/powerpoint/2010/main" val="3752580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884" y="-1788459"/>
            <a:ext cx="9106327" cy="12153311"/>
          </a:xfrm>
        </p:spPr>
      </p:pic>
    </p:spTree>
    <p:extLst>
      <p:ext uri="{BB962C8B-B14F-4D97-AF65-F5344CB8AC3E}">
        <p14:creationId xmlns:p14="http://schemas.microsoft.com/office/powerpoint/2010/main" val="1268268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72" y="-1317812"/>
            <a:ext cx="11264597" cy="11243183"/>
          </a:xfrm>
        </p:spPr>
      </p:pic>
    </p:spTree>
    <p:extLst>
      <p:ext uri="{BB962C8B-B14F-4D97-AF65-F5344CB8AC3E}">
        <p14:creationId xmlns:p14="http://schemas.microsoft.com/office/powerpoint/2010/main" val="1699309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311" y="-1600201"/>
            <a:ext cx="5549571" cy="12333557"/>
          </a:xfrm>
        </p:spPr>
      </p:pic>
    </p:spTree>
    <p:extLst>
      <p:ext uri="{BB962C8B-B14F-4D97-AF65-F5344CB8AC3E}">
        <p14:creationId xmlns:p14="http://schemas.microsoft.com/office/powerpoint/2010/main" val="4047728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315" y="-161365"/>
            <a:ext cx="7520314" cy="7262966"/>
          </a:xfrm>
        </p:spPr>
      </p:pic>
    </p:spTree>
    <p:extLst>
      <p:ext uri="{BB962C8B-B14F-4D97-AF65-F5344CB8AC3E}">
        <p14:creationId xmlns:p14="http://schemas.microsoft.com/office/powerpoint/2010/main" val="1362262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270" y="-639334"/>
            <a:ext cx="7511613" cy="7497334"/>
          </a:xfrm>
        </p:spPr>
      </p:pic>
    </p:spTree>
    <p:extLst>
      <p:ext uri="{BB962C8B-B14F-4D97-AF65-F5344CB8AC3E}">
        <p14:creationId xmlns:p14="http://schemas.microsoft.com/office/powerpoint/2010/main" val="468239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717" y="-148702"/>
            <a:ext cx="7381106" cy="7006702"/>
          </a:xfrm>
        </p:spPr>
      </p:pic>
    </p:spTree>
    <p:extLst>
      <p:ext uri="{BB962C8B-B14F-4D97-AF65-F5344CB8AC3E}">
        <p14:creationId xmlns:p14="http://schemas.microsoft.com/office/powerpoint/2010/main" val="360574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498" y="0"/>
            <a:ext cx="6084731" cy="6858000"/>
          </a:xfrm>
        </p:spPr>
      </p:pic>
    </p:spTree>
    <p:extLst>
      <p:ext uri="{BB962C8B-B14F-4D97-AF65-F5344CB8AC3E}">
        <p14:creationId xmlns:p14="http://schemas.microsoft.com/office/powerpoint/2010/main" val="2190763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578" y="-228601"/>
            <a:ext cx="4971455" cy="8068235"/>
          </a:xfrm>
        </p:spPr>
      </p:pic>
    </p:spTree>
    <p:extLst>
      <p:ext uri="{BB962C8B-B14F-4D97-AF65-F5344CB8AC3E}">
        <p14:creationId xmlns:p14="http://schemas.microsoft.com/office/powerpoint/2010/main" val="921339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1" y="452718"/>
            <a:ext cx="8775196" cy="6203576"/>
          </a:xfrm>
        </p:spPr>
      </p:pic>
    </p:spTree>
    <p:extLst>
      <p:ext uri="{BB962C8B-B14F-4D97-AF65-F5344CB8AC3E}">
        <p14:creationId xmlns:p14="http://schemas.microsoft.com/office/powerpoint/2010/main" val="3278232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358" y="-685800"/>
            <a:ext cx="10535627" cy="10515600"/>
          </a:xfrm>
        </p:spPr>
      </p:pic>
    </p:spTree>
    <p:extLst>
      <p:ext uri="{BB962C8B-B14F-4D97-AF65-F5344CB8AC3E}">
        <p14:creationId xmlns:p14="http://schemas.microsoft.com/office/powerpoint/2010/main" val="2484148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685" y="0"/>
            <a:ext cx="7573811" cy="6723529"/>
          </a:xfrm>
        </p:spPr>
      </p:pic>
    </p:spTree>
    <p:extLst>
      <p:ext uri="{BB962C8B-B14F-4D97-AF65-F5344CB8AC3E}">
        <p14:creationId xmlns:p14="http://schemas.microsoft.com/office/powerpoint/2010/main" val="1669348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644" y="94129"/>
            <a:ext cx="5476061" cy="6871922"/>
          </a:xfrm>
        </p:spPr>
      </p:pic>
    </p:spTree>
    <p:extLst>
      <p:ext uri="{BB962C8B-B14F-4D97-AF65-F5344CB8AC3E}">
        <p14:creationId xmlns:p14="http://schemas.microsoft.com/office/powerpoint/2010/main" val="890433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043" y="605118"/>
            <a:ext cx="8665722" cy="6138221"/>
          </a:xfrm>
        </p:spPr>
      </p:pic>
    </p:spTree>
    <p:extLst>
      <p:ext uri="{BB962C8B-B14F-4D97-AF65-F5344CB8AC3E}">
        <p14:creationId xmlns:p14="http://schemas.microsoft.com/office/powerpoint/2010/main" val="3585123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443" y="0"/>
            <a:ext cx="7294057" cy="6858000"/>
          </a:xfrm>
        </p:spPr>
      </p:pic>
    </p:spTree>
    <p:extLst>
      <p:ext uri="{BB962C8B-B14F-4D97-AF65-F5344CB8AC3E}">
        <p14:creationId xmlns:p14="http://schemas.microsoft.com/office/powerpoint/2010/main" val="2978084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679" y="0"/>
            <a:ext cx="7001851" cy="6961917"/>
          </a:xfrm>
        </p:spPr>
      </p:pic>
    </p:spTree>
    <p:extLst>
      <p:ext uri="{BB962C8B-B14F-4D97-AF65-F5344CB8AC3E}">
        <p14:creationId xmlns:p14="http://schemas.microsoft.com/office/powerpoint/2010/main" val="1119813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233" y="0"/>
            <a:ext cx="6472119" cy="6669742"/>
          </a:xfrm>
        </p:spPr>
      </p:pic>
    </p:spTree>
    <p:extLst>
      <p:ext uri="{BB962C8B-B14F-4D97-AF65-F5344CB8AC3E}">
        <p14:creationId xmlns:p14="http://schemas.microsoft.com/office/powerpoint/2010/main" val="1703459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403" y="114135"/>
            <a:ext cx="7386137" cy="6743865"/>
          </a:xfrm>
        </p:spPr>
      </p:pic>
    </p:spTree>
    <p:extLst>
      <p:ext uri="{BB962C8B-B14F-4D97-AF65-F5344CB8AC3E}">
        <p14:creationId xmlns:p14="http://schemas.microsoft.com/office/powerpoint/2010/main" val="3540172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656" y="0"/>
            <a:ext cx="5185484" cy="7207624"/>
          </a:xfrm>
        </p:spPr>
      </p:pic>
    </p:spTree>
    <p:extLst>
      <p:ext uri="{BB962C8B-B14F-4D97-AF65-F5344CB8AC3E}">
        <p14:creationId xmlns:p14="http://schemas.microsoft.com/office/powerpoint/2010/main" val="2487141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6198" y="-2380129"/>
            <a:ext cx="13158197" cy="13133185"/>
          </a:xfrm>
        </p:spPr>
      </p:pic>
    </p:spTree>
    <p:extLst>
      <p:ext uri="{BB962C8B-B14F-4D97-AF65-F5344CB8AC3E}">
        <p14:creationId xmlns:p14="http://schemas.microsoft.com/office/powerpoint/2010/main" val="2285563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115" y="0"/>
            <a:ext cx="7573250" cy="6858000"/>
          </a:xfrm>
        </p:spPr>
      </p:pic>
    </p:spTree>
    <p:extLst>
      <p:ext uri="{BB962C8B-B14F-4D97-AF65-F5344CB8AC3E}">
        <p14:creationId xmlns:p14="http://schemas.microsoft.com/office/powerpoint/2010/main" val="1867909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069" y="452718"/>
            <a:ext cx="8873402" cy="6028127"/>
          </a:xfrm>
        </p:spPr>
      </p:pic>
    </p:spTree>
    <p:extLst>
      <p:ext uri="{BB962C8B-B14F-4D97-AF65-F5344CB8AC3E}">
        <p14:creationId xmlns:p14="http://schemas.microsoft.com/office/powerpoint/2010/main" val="3887183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541" y="0"/>
            <a:ext cx="4835862" cy="6963418"/>
          </a:xfrm>
        </p:spPr>
      </p:pic>
    </p:spTree>
    <p:extLst>
      <p:ext uri="{BB962C8B-B14F-4D97-AF65-F5344CB8AC3E}">
        <p14:creationId xmlns:p14="http://schemas.microsoft.com/office/powerpoint/2010/main" val="2371978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455" y="126910"/>
            <a:ext cx="6743887" cy="6731090"/>
          </a:xfrm>
        </p:spPr>
      </p:pic>
    </p:spTree>
    <p:extLst>
      <p:ext uri="{BB962C8B-B14F-4D97-AF65-F5344CB8AC3E}">
        <p14:creationId xmlns:p14="http://schemas.microsoft.com/office/powerpoint/2010/main" val="4091017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36" y="-726141"/>
            <a:ext cx="10023666" cy="10004611"/>
          </a:xfrm>
        </p:spPr>
      </p:pic>
    </p:spTree>
    <p:extLst>
      <p:ext uri="{BB962C8B-B14F-4D97-AF65-F5344CB8AC3E}">
        <p14:creationId xmlns:p14="http://schemas.microsoft.com/office/powerpoint/2010/main" val="1193961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5976" y="5641741"/>
            <a:ext cx="1581150" cy="839425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5498147"/>
            <a:ext cx="1989920" cy="112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05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drape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89</TotalTime>
  <Words>4</Words>
  <Application>Microsoft Office PowerPoint</Application>
  <PresentationFormat>Grand écran</PresentationFormat>
  <Paragraphs>1</Paragraphs>
  <Slides>47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51" baseType="lpstr">
      <vt:lpstr>Arial</vt:lpstr>
      <vt:lpstr>Century Gothic</vt:lpstr>
      <vt:lpstr>Wingdings 3</vt:lpstr>
      <vt:lpstr>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N°188</dc:title>
  <dc:creator>Perroquet34740</dc:creator>
  <cp:lastModifiedBy>user</cp:lastModifiedBy>
  <cp:revision>6</cp:revision>
  <dcterms:created xsi:type="dcterms:W3CDTF">2026-01-14T10:09:35Z</dcterms:created>
  <dcterms:modified xsi:type="dcterms:W3CDTF">2026-01-14T11:39:08Z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