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94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6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00772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45782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227112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7783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49409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11147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66350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663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32854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9535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00826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F35B5F-CBFF-4E60-8393-F25F3965768A}" type="datetimeFigureOut">
              <a:rPr lang="fr-FR" smtClean="0"/>
              <a:t>11/01/2026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4A6A1A-445E-400E-BB0E-7BA2D2CCB64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375071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GIF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5612" y="1690407"/>
            <a:ext cx="6096000" cy="501015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036320" y="600891"/>
            <a:ext cx="8928627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 HUMOUR EN VRAC N°187</a:t>
            </a:r>
            <a:endParaRPr lang="fr-FR" sz="5400" b="1" cap="none" spc="0" dirty="0">
              <a:ln w="12700" cmpd="sng">
                <a:solidFill>
                  <a:schemeClr val="accent4"/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21088" y="4946469"/>
            <a:ext cx="1754088" cy="17540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452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5858755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730" y="121024"/>
            <a:ext cx="6736976" cy="6736976"/>
          </a:xfrm>
        </p:spPr>
      </p:pic>
    </p:spTree>
    <p:extLst>
      <p:ext uri="{BB962C8B-B14F-4D97-AF65-F5344CB8AC3E}">
        <p14:creationId xmlns:p14="http://schemas.microsoft.com/office/powerpoint/2010/main" val="22616494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6209" y="0"/>
            <a:ext cx="4781549" cy="6858000"/>
          </a:xfrm>
        </p:spPr>
      </p:pic>
    </p:spTree>
    <p:extLst>
      <p:ext uri="{BB962C8B-B14F-4D97-AF65-F5344CB8AC3E}">
        <p14:creationId xmlns:p14="http://schemas.microsoft.com/office/powerpoint/2010/main" val="34366348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95061" y="0"/>
            <a:ext cx="4994197" cy="6888548"/>
          </a:xfrm>
        </p:spPr>
      </p:pic>
    </p:spTree>
    <p:extLst>
      <p:ext uri="{BB962C8B-B14F-4D97-AF65-F5344CB8AC3E}">
        <p14:creationId xmlns:p14="http://schemas.microsoft.com/office/powerpoint/2010/main" val="28403252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69761" y="121024"/>
            <a:ext cx="5911168" cy="6825028"/>
          </a:xfrm>
        </p:spPr>
      </p:pic>
    </p:spTree>
    <p:extLst>
      <p:ext uri="{BB962C8B-B14F-4D97-AF65-F5344CB8AC3E}">
        <p14:creationId xmlns:p14="http://schemas.microsoft.com/office/powerpoint/2010/main" val="3056173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373" y="-1"/>
            <a:ext cx="5837980" cy="6922507"/>
          </a:xfrm>
        </p:spPr>
      </p:pic>
    </p:spTree>
    <p:extLst>
      <p:ext uri="{BB962C8B-B14F-4D97-AF65-F5344CB8AC3E}">
        <p14:creationId xmlns:p14="http://schemas.microsoft.com/office/powerpoint/2010/main" val="15172400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873" y="-94130"/>
            <a:ext cx="5769115" cy="7046249"/>
          </a:xfrm>
        </p:spPr>
      </p:pic>
    </p:spTree>
    <p:extLst>
      <p:ext uri="{BB962C8B-B14F-4D97-AF65-F5344CB8AC3E}">
        <p14:creationId xmlns:p14="http://schemas.microsoft.com/office/powerpoint/2010/main" val="35295190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01" y="0"/>
            <a:ext cx="7098306" cy="6857999"/>
          </a:xfrm>
        </p:spPr>
      </p:pic>
    </p:spTree>
    <p:extLst>
      <p:ext uri="{BB962C8B-B14F-4D97-AF65-F5344CB8AC3E}">
        <p14:creationId xmlns:p14="http://schemas.microsoft.com/office/powerpoint/2010/main" val="2411736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56821" y="0"/>
            <a:ext cx="6433073" cy="8041341"/>
          </a:xfrm>
        </p:spPr>
      </p:pic>
    </p:spTree>
    <p:extLst>
      <p:ext uri="{BB962C8B-B14F-4D97-AF65-F5344CB8AC3E}">
        <p14:creationId xmlns:p14="http://schemas.microsoft.com/office/powerpoint/2010/main" val="3688726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6637" y="0"/>
            <a:ext cx="9338726" cy="6666813"/>
          </a:xfrm>
        </p:spPr>
      </p:pic>
    </p:spTree>
    <p:extLst>
      <p:ext uri="{BB962C8B-B14F-4D97-AF65-F5344CB8AC3E}">
        <p14:creationId xmlns:p14="http://schemas.microsoft.com/office/powerpoint/2010/main" val="29478898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11980" y="365125"/>
            <a:ext cx="8573313" cy="6548217"/>
          </a:xfrm>
        </p:spPr>
      </p:pic>
    </p:spTree>
    <p:extLst>
      <p:ext uri="{BB962C8B-B14F-4D97-AF65-F5344CB8AC3E}">
        <p14:creationId xmlns:p14="http://schemas.microsoft.com/office/powerpoint/2010/main" val="29571083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0882" y="0"/>
            <a:ext cx="5688342" cy="7101370"/>
          </a:xfrm>
        </p:spPr>
      </p:pic>
    </p:spTree>
    <p:extLst>
      <p:ext uri="{BB962C8B-B14F-4D97-AF65-F5344CB8AC3E}">
        <p14:creationId xmlns:p14="http://schemas.microsoft.com/office/powerpoint/2010/main" val="22202731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23773" y="0"/>
            <a:ext cx="6820228" cy="6820228"/>
          </a:xfrm>
        </p:spPr>
      </p:pic>
    </p:spTree>
    <p:extLst>
      <p:ext uri="{BB962C8B-B14F-4D97-AF65-F5344CB8AC3E}">
        <p14:creationId xmlns:p14="http://schemas.microsoft.com/office/powerpoint/2010/main" val="3548056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253" y="0"/>
            <a:ext cx="6782743" cy="7543800"/>
          </a:xfrm>
        </p:spPr>
      </p:pic>
    </p:spTree>
    <p:extLst>
      <p:ext uri="{BB962C8B-B14F-4D97-AF65-F5344CB8AC3E}">
        <p14:creationId xmlns:p14="http://schemas.microsoft.com/office/powerpoint/2010/main" val="3526765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043" y="753035"/>
            <a:ext cx="10391546" cy="5682877"/>
          </a:xfrm>
        </p:spPr>
      </p:pic>
    </p:spTree>
    <p:extLst>
      <p:ext uri="{BB962C8B-B14F-4D97-AF65-F5344CB8AC3E}">
        <p14:creationId xmlns:p14="http://schemas.microsoft.com/office/powerpoint/2010/main" val="516935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53824" y="-2998694"/>
            <a:ext cx="7568400" cy="13438949"/>
          </a:xfrm>
        </p:spPr>
      </p:pic>
    </p:spTree>
    <p:extLst>
      <p:ext uri="{BB962C8B-B14F-4D97-AF65-F5344CB8AC3E}">
        <p14:creationId xmlns:p14="http://schemas.microsoft.com/office/powerpoint/2010/main" val="3294029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6898" y="0"/>
            <a:ext cx="6552973" cy="6906127"/>
          </a:xfrm>
        </p:spPr>
      </p:pic>
    </p:spTree>
    <p:extLst>
      <p:ext uri="{BB962C8B-B14F-4D97-AF65-F5344CB8AC3E}">
        <p14:creationId xmlns:p14="http://schemas.microsoft.com/office/powerpoint/2010/main" val="3563701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5126" y="174812"/>
            <a:ext cx="9401747" cy="6842384"/>
          </a:xfrm>
        </p:spPr>
      </p:pic>
    </p:spTree>
    <p:extLst>
      <p:ext uri="{BB962C8B-B14F-4D97-AF65-F5344CB8AC3E}">
        <p14:creationId xmlns:p14="http://schemas.microsoft.com/office/powerpoint/2010/main" val="1919873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02024" y="0"/>
            <a:ext cx="10515600" cy="1325563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27294" y="-1208444"/>
            <a:ext cx="5432612" cy="9729126"/>
          </a:xfrm>
        </p:spPr>
      </p:pic>
    </p:spTree>
    <p:extLst>
      <p:ext uri="{BB962C8B-B14F-4D97-AF65-F5344CB8AC3E}">
        <p14:creationId xmlns:p14="http://schemas.microsoft.com/office/powerpoint/2010/main" val="3363138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9236" y="-174812"/>
            <a:ext cx="7682254" cy="8296836"/>
          </a:xfrm>
        </p:spPr>
      </p:pic>
    </p:spTree>
    <p:extLst>
      <p:ext uri="{BB962C8B-B14F-4D97-AF65-F5344CB8AC3E}">
        <p14:creationId xmlns:p14="http://schemas.microsoft.com/office/powerpoint/2010/main" val="11266936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36316" y="0"/>
            <a:ext cx="8406931" cy="6560322"/>
          </a:xfrm>
        </p:spPr>
      </p:pic>
    </p:spTree>
    <p:extLst>
      <p:ext uri="{BB962C8B-B14F-4D97-AF65-F5344CB8AC3E}">
        <p14:creationId xmlns:p14="http://schemas.microsoft.com/office/powerpoint/2010/main" val="42736362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9990" y="0"/>
            <a:ext cx="5357811" cy="6858000"/>
          </a:xfrm>
        </p:spPr>
      </p:pic>
    </p:spTree>
    <p:extLst>
      <p:ext uri="{BB962C8B-B14F-4D97-AF65-F5344CB8AC3E}">
        <p14:creationId xmlns:p14="http://schemas.microsoft.com/office/powerpoint/2010/main" val="18076921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1782" y="123077"/>
            <a:ext cx="9173135" cy="6484897"/>
          </a:xfrm>
        </p:spPr>
      </p:pic>
    </p:spTree>
    <p:extLst>
      <p:ext uri="{BB962C8B-B14F-4D97-AF65-F5344CB8AC3E}">
        <p14:creationId xmlns:p14="http://schemas.microsoft.com/office/powerpoint/2010/main" val="36487749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2445" y="0"/>
            <a:ext cx="5921590" cy="7260188"/>
          </a:xfrm>
        </p:spPr>
      </p:pic>
    </p:spTree>
    <p:extLst>
      <p:ext uri="{BB962C8B-B14F-4D97-AF65-F5344CB8AC3E}">
        <p14:creationId xmlns:p14="http://schemas.microsoft.com/office/powerpoint/2010/main" val="30460360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610" y="0"/>
            <a:ext cx="7364353" cy="6979009"/>
          </a:xfrm>
        </p:spPr>
      </p:pic>
    </p:spTree>
    <p:extLst>
      <p:ext uri="{BB962C8B-B14F-4D97-AF65-F5344CB8AC3E}">
        <p14:creationId xmlns:p14="http://schemas.microsoft.com/office/powerpoint/2010/main" val="1903567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93800" cy="6793800"/>
          </a:xfrm>
        </p:spPr>
      </p:pic>
    </p:spTree>
    <p:extLst>
      <p:ext uri="{BB962C8B-B14F-4D97-AF65-F5344CB8AC3E}">
        <p14:creationId xmlns:p14="http://schemas.microsoft.com/office/powerpoint/2010/main" val="16771686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61357" y="0"/>
            <a:ext cx="7824689" cy="6803502"/>
          </a:xfrm>
        </p:spPr>
      </p:pic>
    </p:spTree>
    <p:extLst>
      <p:ext uri="{BB962C8B-B14F-4D97-AF65-F5344CB8AC3E}">
        <p14:creationId xmlns:p14="http://schemas.microsoft.com/office/powerpoint/2010/main" val="23714490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6448" y="104502"/>
            <a:ext cx="9547352" cy="9529201"/>
          </a:xfrm>
        </p:spPr>
      </p:pic>
    </p:spTree>
    <p:extLst>
      <p:ext uri="{BB962C8B-B14F-4D97-AF65-F5344CB8AC3E}">
        <p14:creationId xmlns:p14="http://schemas.microsoft.com/office/powerpoint/2010/main" val="3545936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47775" y="365125"/>
            <a:ext cx="8877860" cy="6658395"/>
          </a:xfrm>
        </p:spPr>
      </p:pic>
    </p:spTree>
    <p:extLst>
      <p:ext uri="{BB962C8B-B14F-4D97-AF65-F5344CB8AC3E}">
        <p14:creationId xmlns:p14="http://schemas.microsoft.com/office/powerpoint/2010/main" val="27957481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8311" y="-161366"/>
            <a:ext cx="6031936" cy="7325313"/>
          </a:xfrm>
        </p:spPr>
      </p:pic>
    </p:spTree>
    <p:extLst>
      <p:ext uri="{BB962C8B-B14F-4D97-AF65-F5344CB8AC3E}">
        <p14:creationId xmlns:p14="http://schemas.microsoft.com/office/powerpoint/2010/main" val="11513687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6867" y="121023"/>
            <a:ext cx="6725391" cy="7191509"/>
          </a:xfrm>
        </p:spPr>
      </p:pic>
    </p:spTree>
    <p:extLst>
      <p:ext uri="{BB962C8B-B14F-4D97-AF65-F5344CB8AC3E}">
        <p14:creationId xmlns:p14="http://schemas.microsoft.com/office/powerpoint/2010/main" val="35566642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8911" y="513042"/>
            <a:ext cx="8717757" cy="5811838"/>
          </a:xfrm>
        </p:spPr>
      </p:pic>
    </p:spTree>
    <p:extLst>
      <p:ext uri="{BB962C8B-B14F-4D97-AF65-F5344CB8AC3E}">
        <p14:creationId xmlns:p14="http://schemas.microsoft.com/office/powerpoint/2010/main" val="345546939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728" y="-134473"/>
            <a:ext cx="7129977" cy="7129977"/>
          </a:xfrm>
        </p:spPr>
      </p:pic>
    </p:spTree>
    <p:extLst>
      <p:ext uri="{BB962C8B-B14F-4D97-AF65-F5344CB8AC3E}">
        <p14:creationId xmlns:p14="http://schemas.microsoft.com/office/powerpoint/2010/main" val="26200673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2227" y="-24490"/>
            <a:ext cx="6563855" cy="6882490"/>
          </a:xfrm>
        </p:spPr>
      </p:pic>
    </p:spTree>
    <p:extLst>
      <p:ext uri="{BB962C8B-B14F-4D97-AF65-F5344CB8AC3E}">
        <p14:creationId xmlns:p14="http://schemas.microsoft.com/office/powerpoint/2010/main" val="4558621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642" y="365125"/>
            <a:ext cx="8898334" cy="6253552"/>
          </a:xfrm>
        </p:spPr>
      </p:pic>
    </p:spTree>
    <p:extLst>
      <p:ext uri="{BB962C8B-B14F-4D97-AF65-F5344CB8AC3E}">
        <p14:creationId xmlns:p14="http://schemas.microsoft.com/office/powerpoint/2010/main" val="33056622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21" y="0"/>
            <a:ext cx="6657679" cy="6940438"/>
          </a:xfrm>
        </p:spPr>
      </p:pic>
    </p:spTree>
    <p:extLst>
      <p:ext uri="{BB962C8B-B14F-4D97-AF65-F5344CB8AC3E}">
        <p14:creationId xmlns:p14="http://schemas.microsoft.com/office/powerpoint/2010/main" val="2429728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3957" y="-726142"/>
            <a:ext cx="10064085" cy="10044953"/>
          </a:xfrm>
        </p:spPr>
      </p:pic>
    </p:spTree>
    <p:extLst>
      <p:ext uri="{BB962C8B-B14F-4D97-AF65-F5344CB8AC3E}">
        <p14:creationId xmlns:p14="http://schemas.microsoft.com/office/powerpoint/2010/main" val="23574062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55694" y="-3528072"/>
            <a:ext cx="8431306" cy="14971181"/>
          </a:xfrm>
        </p:spPr>
      </p:pic>
    </p:spTree>
    <p:extLst>
      <p:ext uri="{BB962C8B-B14F-4D97-AF65-F5344CB8AC3E}">
        <p14:creationId xmlns:p14="http://schemas.microsoft.com/office/powerpoint/2010/main" val="3312629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7576" y="60960"/>
            <a:ext cx="6191671" cy="7724503"/>
          </a:xfrm>
        </p:spPr>
      </p:pic>
    </p:spTree>
    <p:extLst>
      <p:ext uri="{BB962C8B-B14F-4D97-AF65-F5344CB8AC3E}">
        <p14:creationId xmlns:p14="http://schemas.microsoft.com/office/powerpoint/2010/main" val="23756863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9359" y="-1924595"/>
            <a:ext cx="6466595" cy="11494806"/>
          </a:xfrm>
        </p:spPr>
      </p:pic>
    </p:spTree>
    <p:extLst>
      <p:ext uri="{BB962C8B-B14F-4D97-AF65-F5344CB8AC3E}">
        <p14:creationId xmlns:p14="http://schemas.microsoft.com/office/powerpoint/2010/main" val="14236605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6416" y="687976"/>
            <a:ext cx="7994601" cy="6132223"/>
          </a:xfrm>
        </p:spPr>
      </p:pic>
    </p:spTree>
    <p:extLst>
      <p:ext uri="{BB962C8B-B14F-4D97-AF65-F5344CB8AC3E}">
        <p14:creationId xmlns:p14="http://schemas.microsoft.com/office/powerpoint/2010/main" val="36663883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3070" y="235131"/>
            <a:ext cx="5796425" cy="7245532"/>
          </a:xfrm>
        </p:spPr>
      </p:pic>
    </p:spTree>
    <p:extLst>
      <p:ext uri="{BB962C8B-B14F-4D97-AF65-F5344CB8AC3E}">
        <p14:creationId xmlns:p14="http://schemas.microsoft.com/office/powerpoint/2010/main" val="34893990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03385" y="-130628"/>
            <a:ext cx="7780843" cy="7245205"/>
          </a:xfrm>
        </p:spPr>
      </p:pic>
    </p:spTree>
    <p:extLst>
      <p:ext uri="{BB962C8B-B14F-4D97-AF65-F5344CB8AC3E}">
        <p14:creationId xmlns:p14="http://schemas.microsoft.com/office/powerpoint/2010/main" val="29065032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67458" y="452846"/>
            <a:ext cx="8790942" cy="6214708"/>
          </a:xfrm>
        </p:spPr>
      </p:pic>
    </p:spTree>
    <p:extLst>
      <p:ext uri="{BB962C8B-B14F-4D97-AF65-F5344CB8AC3E}">
        <p14:creationId xmlns:p14="http://schemas.microsoft.com/office/powerpoint/2010/main" val="1114473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202" y="0"/>
            <a:ext cx="7131387" cy="6941580"/>
          </a:xfrm>
        </p:spPr>
      </p:pic>
    </p:spTree>
    <p:extLst>
      <p:ext uri="{BB962C8B-B14F-4D97-AF65-F5344CB8AC3E}">
        <p14:creationId xmlns:p14="http://schemas.microsoft.com/office/powerpoint/2010/main" val="34582080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81978" y="269964"/>
            <a:ext cx="9203141" cy="6506109"/>
          </a:xfrm>
        </p:spPr>
      </p:pic>
    </p:spTree>
    <p:extLst>
      <p:ext uri="{BB962C8B-B14F-4D97-AF65-F5344CB8AC3E}">
        <p14:creationId xmlns:p14="http://schemas.microsoft.com/office/powerpoint/2010/main" val="27874056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5003" y="-60960"/>
            <a:ext cx="7084128" cy="7084128"/>
          </a:xfrm>
        </p:spPr>
      </p:pic>
    </p:spTree>
    <p:extLst>
      <p:ext uri="{BB962C8B-B14F-4D97-AF65-F5344CB8AC3E}">
        <p14:creationId xmlns:p14="http://schemas.microsoft.com/office/powerpoint/2010/main" val="2177611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1930" y="-191589"/>
            <a:ext cx="6342744" cy="7611292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3467" y="5730784"/>
            <a:ext cx="1333500" cy="9525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6934" y="5665946"/>
            <a:ext cx="1605599" cy="909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3909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500">
        <p15:prstTrans prst="airplan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27</TotalTime>
  <Words>5</Words>
  <Application>Microsoft Office PowerPoint</Application>
  <PresentationFormat>Grand écran</PresentationFormat>
  <Paragraphs>1</Paragraphs>
  <Slides>49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49</vt:i4>
      </vt:variant>
    </vt:vector>
  </HeadingPairs>
  <TitlesOfParts>
    <vt:vector size="53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N°187</dc:title>
  <dc:creator>Perroquet34740</dc:creator>
  <cp:lastModifiedBy>user</cp:lastModifiedBy>
  <cp:revision>4</cp:revision>
  <dcterms:created xsi:type="dcterms:W3CDTF">2026-01-11T19:17:53Z</dcterms:created>
  <dcterms:modified xsi:type="dcterms:W3CDTF">2026-01-11T19:45:32Z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