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503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206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6939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222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5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951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4759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356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095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1842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2724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4FA9D-C46A-422C-A7FF-E20511E4983B}" type="datetimeFigureOut">
              <a:rPr lang="fr-FR" smtClean="0"/>
              <a:t>17/01/2026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852FA-7AD8-4F52-ADF1-8F42BE934B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68387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0" y="600769"/>
            <a:ext cx="8151767" cy="931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688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203" y="78378"/>
            <a:ext cx="7664974" cy="6644815"/>
          </a:xfrm>
        </p:spPr>
      </p:pic>
    </p:spTree>
    <p:extLst>
      <p:ext uri="{BB962C8B-B14F-4D97-AF65-F5344CB8AC3E}">
        <p14:creationId xmlns:p14="http://schemas.microsoft.com/office/powerpoint/2010/main" val="1897150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985" y="0"/>
            <a:ext cx="7535067" cy="6532199"/>
          </a:xfrm>
        </p:spPr>
      </p:pic>
    </p:spTree>
    <p:extLst>
      <p:ext uri="{BB962C8B-B14F-4D97-AF65-F5344CB8AC3E}">
        <p14:creationId xmlns:p14="http://schemas.microsoft.com/office/powerpoint/2010/main" val="2834983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792" y="87086"/>
            <a:ext cx="6831579" cy="6831579"/>
          </a:xfrm>
        </p:spPr>
      </p:pic>
      <p:sp>
        <p:nvSpPr>
          <p:cNvPr id="5" name="Rectangle 4"/>
          <p:cNvSpPr/>
          <p:nvPr/>
        </p:nvSpPr>
        <p:spPr>
          <a:xfrm>
            <a:off x="3338167" y="2967335"/>
            <a:ext cx="551567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In bon homme </a:t>
            </a:r>
            <a:r>
              <a:rPr lang="fr-FR" sz="24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ed</a:t>
            </a:r>
            <a:r>
              <a:rPr lang="fr-F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fr-FR" sz="24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neiche</a:t>
            </a:r>
            <a:r>
              <a:rPr lang="fr-F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qui a </a:t>
            </a:r>
            <a:r>
              <a:rPr lang="fr-FR" sz="24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ess</a:t>
            </a:r>
            <a:r>
              <a:rPr lang="fr-F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prône !</a:t>
            </a:r>
            <a:endParaRPr lang="fr-FR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9477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139" y="-60960"/>
            <a:ext cx="4694059" cy="6237923"/>
          </a:xfrm>
        </p:spPr>
      </p:pic>
      <p:sp>
        <p:nvSpPr>
          <p:cNvPr id="5" name="Rectangle 4"/>
          <p:cNvSpPr/>
          <p:nvPr/>
        </p:nvSpPr>
        <p:spPr>
          <a:xfrm>
            <a:off x="2908664" y="5930537"/>
            <a:ext cx="48975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Eule</a:t>
            </a:r>
            <a:r>
              <a:rPr lang="fr-F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bière pour </a:t>
            </a:r>
            <a:r>
              <a:rPr lang="fr-FR" sz="24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tertous</a:t>
            </a:r>
            <a:r>
              <a:rPr lang="fr-F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fr-F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!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7395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782" y="-27209"/>
            <a:ext cx="7942275" cy="6885209"/>
          </a:xfrm>
        </p:spPr>
      </p:pic>
    </p:spTree>
    <p:extLst>
      <p:ext uri="{BB962C8B-B14F-4D97-AF65-F5344CB8AC3E}">
        <p14:creationId xmlns:p14="http://schemas.microsoft.com/office/powerpoint/2010/main" val="3732373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257" y="-87086"/>
            <a:ext cx="5149091" cy="6862193"/>
          </a:xfrm>
        </p:spPr>
      </p:pic>
    </p:spTree>
    <p:extLst>
      <p:ext uri="{BB962C8B-B14F-4D97-AF65-F5344CB8AC3E}">
        <p14:creationId xmlns:p14="http://schemas.microsoft.com/office/powerpoint/2010/main" val="1534843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6186160" cy="7306491"/>
          </a:xfrm>
        </p:spPr>
      </p:pic>
    </p:spTree>
    <p:extLst>
      <p:ext uri="{BB962C8B-B14F-4D97-AF65-F5344CB8AC3E}">
        <p14:creationId xmlns:p14="http://schemas.microsoft.com/office/powerpoint/2010/main" val="2567969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86" y="160376"/>
            <a:ext cx="7593874" cy="6583178"/>
          </a:xfrm>
        </p:spPr>
      </p:pic>
    </p:spTree>
    <p:extLst>
      <p:ext uri="{BB962C8B-B14F-4D97-AF65-F5344CB8AC3E}">
        <p14:creationId xmlns:p14="http://schemas.microsoft.com/office/powerpoint/2010/main" val="3840364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962" y="261256"/>
            <a:ext cx="6944791" cy="6944791"/>
          </a:xfrm>
        </p:spPr>
      </p:pic>
    </p:spTree>
    <p:extLst>
      <p:ext uri="{BB962C8B-B14F-4D97-AF65-F5344CB8AC3E}">
        <p14:creationId xmlns:p14="http://schemas.microsoft.com/office/powerpoint/2010/main" val="1798295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574" y="130629"/>
            <a:ext cx="8135228" cy="7228114"/>
          </a:xfrm>
        </p:spPr>
      </p:pic>
    </p:spTree>
    <p:extLst>
      <p:ext uri="{BB962C8B-B14F-4D97-AF65-F5344CB8AC3E}">
        <p14:creationId xmlns:p14="http://schemas.microsoft.com/office/powerpoint/2010/main" val="2859789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199" y="40737"/>
            <a:ext cx="7863897" cy="6817263"/>
          </a:xfrm>
        </p:spPr>
      </p:pic>
    </p:spTree>
    <p:extLst>
      <p:ext uri="{BB962C8B-B14F-4D97-AF65-F5344CB8AC3E}">
        <p14:creationId xmlns:p14="http://schemas.microsoft.com/office/powerpoint/2010/main" val="3111360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79625" cy="6979625"/>
          </a:xfrm>
        </p:spPr>
      </p:pic>
    </p:spTree>
    <p:extLst>
      <p:ext uri="{BB962C8B-B14F-4D97-AF65-F5344CB8AC3E}">
        <p14:creationId xmlns:p14="http://schemas.microsoft.com/office/powerpoint/2010/main" val="519240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233" y="-69670"/>
            <a:ext cx="7548949" cy="7218863"/>
          </a:xfrm>
        </p:spPr>
      </p:pic>
    </p:spTree>
    <p:extLst>
      <p:ext uri="{BB962C8B-B14F-4D97-AF65-F5344CB8AC3E}">
        <p14:creationId xmlns:p14="http://schemas.microsoft.com/office/powerpoint/2010/main" val="4017270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175" y="148045"/>
            <a:ext cx="7867294" cy="6820209"/>
          </a:xfrm>
        </p:spPr>
      </p:pic>
    </p:spTree>
    <p:extLst>
      <p:ext uri="{BB962C8B-B14F-4D97-AF65-F5344CB8AC3E}">
        <p14:creationId xmlns:p14="http://schemas.microsoft.com/office/powerpoint/2010/main" val="4132275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320" y="69669"/>
            <a:ext cx="7549360" cy="7463246"/>
          </a:xfrm>
        </p:spPr>
      </p:pic>
    </p:spTree>
    <p:extLst>
      <p:ext uri="{BB962C8B-B14F-4D97-AF65-F5344CB8AC3E}">
        <p14:creationId xmlns:p14="http://schemas.microsoft.com/office/powerpoint/2010/main" val="3811998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119" y="0"/>
            <a:ext cx="8038070" cy="6968254"/>
          </a:xfrm>
        </p:spPr>
      </p:pic>
    </p:spTree>
    <p:extLst>
      <p:ext uri="{BB962C8B-B14F-4D97-AF65-F5344CB8AC3E}">
        <p14:creationId xmlns:p14="http://schemas.microsoft.com/office/powerpoint/2010/main" val="216154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384" y="0"/>
            <a:ext cx="7909096" cy="6999201"/>
          </a:xfrm>
        </p:spPr>
      </p:pic>
    </p:spTree>
    <p:extLst>
      <p:ext uri="{BB962C8B-B14F-4D97-AF65-F5344CB8AC3E}">
        <p14:creationId xmlns:p14="http://schemas.microsoft.com/office/powerpoint/2010/main" val="4025753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623" y="-67838"/>
            <a:ext cx="7989142" cy="6925838"/>
          </a:xfrm>
        </p:spPr>
      </p:pic>
    </p:spTree>
    <p:extLst>
      <p:ext uri="{BB962C8B-B14F-4D97-AF65-F5344CB8AC3E}">
        <p14:creationId xmlns:p14="http://schemas.microsoft.com/office/powerpoint/2010/main" val="773997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087" y="0"/>
            <a:ext cx="5943939" cy="7532914"/>
          </a:xfrm>
        </p:spPr>
      </p:pic>
    </p:spTree>
    <p:extLst>
      <p:ext uri="{BB962C8B-B14F-4D97-AF65-F5344CB8AC3E}">
        <p14:creationId xmlns:p14="http://schemas.microsoft.com/office/powerpoint/2010/main" val="1040941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516" y="-222069"/>
            <a:ext cx="5818930" cy="7080069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011" y="6484815"/>
            <a:ext cx="3524435" cy="44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149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003" y="1276492"/>
            <a:ext cx="8646851" cy="5993320"/>
          </a:xfrm>
        </p:spPr>
      </p:pic>
    </p:spTree>
    <p:extLst>
      <p:ext uri="{BB962C8B-B14F-4D97-AF65-F5344CB8AC3E}">
        <p14:creationId xmlns:p14="http://schemas.microsoft.com/office/powerpoint/2010/main" val="2421831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108" y="209005"/>
            <a:ext cx="7985818" cy="6922957"/>
          </a:xfrm>
        </p:spPr>
      </p:pic>
    </p:spTree>
    <p:extLst>
      <p:ext uri="{BB962C8B-B14F-4D97-AF65-F5344CB8AC3E}">
        <p14:creationId xmlns:p14="http://schemas.microsoft.com/office/powerpoint/2010/main" val="1207455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538" y="217713"/>
            <a:ext cx="7473906" cy="6479177"/>
          </a:xfrm>
        </p:spPr>
      </p:pic>
    </p:spTree>
    <p:extLst>
      <p:ext uri="{BB962C8B-B14F-4D97-AF65-F5344CB8AC3E}">
        <p14:creationId xmlns:p14="http://schemas.microsoft.com/office/powerpoint/2010/main" val="322358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22" y="818606"/>
            <a:ext cx="9183197" cy="7045234"/>
          </a:xfrm>
        </p:spPr>
      </p:pic>
    </p:spTree>
    <p:extLst>
      <p:ext uri="{BB962C8B-B14F-4D97-AF65-F5344CB8AC3E}">
        <p14:creationId xmlns:p14="http://schemas.microsoft.com/office/powerpoint/2010/main" val="3951525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790" y="200297"/>
            <a:ext cx="7679840" cy="6657703"/>
          </a:xfrm>
        </p:spPr>
      </p:pic>
    </p:spTree>
    <p:extLst>
      <p:ext uri="{BB962C8B-B14F-4D97-AF65-F5344CB8AC3E}">
        <p14:creationId xmlns:p14="http://schemas.microsoft.com/office/powerpoint/2010/main" val="902160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6313714" cy="7576457"/>
          </a:xfrm>
        </p:spPr>
      </p:pic>
    </p:spTree>
    <p:extLst>
      <p:ext uri="{BB962C8B-B14F-4D97-AF65-F5344CB8AC3E}">
        <p14:creationId xmlns:p14="http://schemas.microsoft.com/office/powerpoint/2010/main" val="4106402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235" y="243839"/>
            <a:ext cx="7430565" cy="6441605"/>
          </a:xfrm>
        </p:spPr>
      </p:pic>
    </p:spTree>
    <p:extLst>
      <p:ext uri="{BB962C8B-B14F-4D97-AF65-F5344CB8AC3E}">
        <p14:creationId xmlns:p14="http://schemas.microsoft.com/office/powerpoint/2010/main" val="3113313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262" y="0"/>
            <a:ext cx="7910887" cy="6858000"/>
          </a:xfrm>
        </p:spPr>
      </p:pic>
    </p:spTree>
    <p:extLst>
      <p:ext uri="{BB962C8B-B14F-4D97-AF65-F5344CB8AC3E}">
        <p14:creationId xmlns:p14="http://schemas.microsoft.com/office/powerpoint/2010/main" val="4075596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30" y="-167425"/>
            <a:ext cx="5977564" cy="7025425"/>
          </a:xfrm>
        </p:spPr>
      </p:pic>
    </p:spTree>
    <p:extLst>
      <p:ext uri="{BB962C8B-B14F-4D97-AF65-F5344CB8AC3E}">
        <p14:creationId xmlns:p14="http://schemas.microsoft.com/office/powerpoint/2010/main" val="2911749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15" y="105173"/>
            <a:ext cx="7789567" cy="6752827"/>
          </a:xfrm>
        </p:spPr>
      </p:pic>
    </p:spTree>
    <p:extLst>
      <p:ext uri="{BB962C8B-B14F-4D97-AF65-F5344CB8AC3E}">
        <p14:creationId xmlns:p14="http://schemas.microsoft.com/office/powerpoint/2010/main" val="1407880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952" y="0"/>
            <a:ext cx="6620208" cy="6941578"/>
          </a:xfrm>
        </p:spPr>
      </p:pic>
    </p:spTree>
    <p:extLst>
      <p:ext uri="{BB962C8B-B14F-4D97-AF65-F5344CB8AC3E}">
        <p14:creationId xmlns:p14="http://schemas.microsoft.com/office/powerpoint/2010/main" val="1404907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699" y="-60960"/>
            <a:ext cx="7863490" cy="7957423"/>
          </a:xfrm>
        </p:spPr>
      </p:pic>
    </p:spTree>
    <p:extLst>
      <p:ext uri="{BB962C8B-B14F-4D97-AF65-F5344CB8AC3E}">
        <p14:creationId xmlns:p14="http://schemas.microsoft.com/office/powerpoint/2010/main" val="1272922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938" y="0"/>
            <a:ext cx="7693561" cy="7785463"/>
          </a:xfrm>
        </p:spPr>
      </p:pic>
    </p:spTree>
    <p:extLst>
      <p:ext uri="{BB962C8B-B14F-4D97-AF65-F5344CB8AC3E}">
        <p14:creationId xmlns:p14="http://schemas.microsoft.com/office/powerpoint/2010/main" val="1127582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103" y="365125"/>
            <a:ext cx="7556119" cy="6858000"/>
          </a:xfrm>
        </p:spPr>
      </p:pic>
    </p:spTree>
    <p:extLst>
      <p:ext uri="{BB962C8B-B14F-4D97-AF65-F5344CB8AC3E}">
        <p14:creationId xmlns:p14="http://schemas.microsoft.com/office/powerpoint/2010/main" val="2211894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939" y="0"/>
            <a:ext cx="7054312" cy="7138578"/>
          </a:xfrm>
        </p:spPr>
      </p:pic>
    </p:spTree>
    <p:extLst>
      <p:ext uri="{BB962C8B-B14F-4D97-AF65-F5344CB8AC3E}">
        <p14:creationId xmlns:p14="http://schemas.microsoft.com/office/powerpoint/2010/main" val="3732858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563" y="-104504"/>
            <a:ext cx="6467266" cy="7389383"/>
          </a:xfrm>
        </p:spPr>
      </p:pic>
    </p:spTree>
    <p:extLst>
      <p:ext uri="{BB962C8B-B14F-4D97-AF65-F5344CB8AC3E}">
        <p14:creationId xmlns:p14="http://schemas.microsoft.com/office/powerpoint/2010/main" val="3260371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892546" cy="7280366"/>
          </a:xfrm>
        </p:spPr>
      </p:pic>
    </p:spTree>
    <p:extLst>
      <p:ext uri="{BB962C8B-B14F-4D97-AF65-F5344CB8AC3E}">
        <p14:creationId xmlns:p14="http://schemas.microsoft.com/office/powerpoint/2010/main" val="271577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6044878" cy="6906770"/>
          </a:xfrm>
        </p:spPr>
      </p:pic>
    </p:spTree>
    <p:extLst>
      <p:ext uri="{BB962C8B-B14F-4D97-AF65-F5344CB8AC3E}">
        <p14:creationId xmlns:p14="http://schemas.microsoft.com/office/powerpoint/2010/main" val="2631857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6813919" cy="7785463"/>
          </a:xfrm>
        </p:spPr>
      </p:pic>
    </p:spTree>
    <p:extLst>
      <p:ext uri="{BB962C8B-B14F-4D97-AF65-F5344CB8AC3E}">
        <p14:creationId xmlns:p14="http://schemas.microsoft.com/office/powerpoint/2010/main" val="190448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675" y="1201783"/>
            <a:ext cx="9545235" cy="6130833"/>
          </a:xfrm>
        </p:spPr>
      </p:pic>
    </p:spTree>
    <p:extLst>
      <p:ext uri="{BB962C8B-B14F-4D97-AF65-F5344CB8AC3E}">
        <p14:creationId xmlns:p14="http://schemas.microsoft.com/office/powerpoint/2010/main" val="3700776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702" y="69669"/>
            <a:ext cx="5806507" cy="7358742"/>
          </a:xfrm>
        </p:spPr>
      </p:pic>
    </p:spTree>
    <p:extLst>
      <p:ext uri="{BB962C8B-B14F-4D97-AF65-F5344CB8AC3E}">
        <p14:creationId xmlns:p14="http://schemas.microsoft.com/office/powerpoint/2010/main" val="3735346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6846066" cy="7822193"/>
          </a:xfrm>
        </p:spPr>
      </p:pic>
    </p:spTree>
    <p:extLst>
      <p:ext uri="{BB962C8B-B14F-4D97-AF65-F5344CB8AC3E}">
        <p14:creationId xmlns:p14="http://schemas.microsoft.com/office/powerpoint/2010/main" val="2327396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6793815" cy="7762492"/>
          </a:xfrm>
        </p:spPr>
      </p:pic>
    </p:spTree>
    <p:extLst>
      <p:ext uri="{BB962C8B-B14F-4D97-AF65-F5344CB8AC3E}">
        <p14:creationId xmlns:p14="http://schemas.microsoft.com/office/powerpoint/2010/main" val="3132099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25" y="0"/>
            <a:ext cx="6150819" cy="7027817"/>
          </a:xfrm>
        </p:spPr>
      </p:pic>
    </p:spTree>
    <p:extLst>
      <p:ext uri="{BB962C8B-B14F-4D97-AF65-F5344CB8AC3E}">
        <p14:creationId xmlns:p14="http://schemas.microsoft.com/office/powerpoint/2010/main" val="3858123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820250" cy="7376160"/>
          </a:xfrm>
        </p:spPr>
      </p:pic>
    </p:spTree>
    <p:extLst>
      <p:ext uri="{BB962C8B-B14F-4D97-AF65-F5344CB8AC3E}">
        <p14:creationId xmlns:p14="http://schemas.microsoft.com/office/powerpoint/2010/main" val="823895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621" y="78377"/>
            <a:ext cx="5993699" cy="6848294"/>
          </a:xfrm>
        </p:spPr>
      </p:pic>
    </p:spTree>
    <p:extLst>
      <p:ext uri="{BB962C8B-B14F-4D97-AF65-F5344CB8AC3E}">
        <p14:creationId xmlns:p14="http://schemas.microsoft.com/office/powerpoint/2010/main" val="1791844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448" y="0"/>
            <a:ext cx="6131964" cy="7006273"/>
          </a:xfrm>
        </p:spPr>
      </p:pic>
    </p:spTree>
    <p:extLst>
      <p:ext uri="{BB962C8B-B14F-4D97-AF65-F5344CB8AC3E}">
        <p14:creationId xmlns:p14="http://schemas.microsoft.com/office/powerpoint/2010/main" val="1551127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243" y="87086"/>
            <a:ext cx="6856934" cy="7834610"/>
          </a:xfrm>
        </p:spPr>
      </p:pic>
    </p:spTree>
    <p:extLst>
      <p:ext uri="{BB962C8B-B14F-4D97-AF65-F5344CB8AC3E}">
        <p14:creationId xmlns:p14="http://schemas.microsoft.com/office/powerpoint/2010/main" val="998257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778" y="-339634"/>
            <a:ext cx="6110170" cy="698137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901" y="5670278"/>
            <a:ext cx="1829852" cy="97146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85" y="5801156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521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15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N°124</dc:title>
  <dc:creator>Perroquet34740</dc:creator>
  <cp:lastModifiedBy>user</cp:lastModifiedBy>
  <cp:revision>6</cp:revision>
  <dcterms:created xsi:type="dcterms:W3CDTF">2026-01-17T16:40:18Z</dcterms:created>
  <dcterms:modified xsi:type="dcterms:W3CDTF">2026-01-17T18:22:31Z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