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2" r:id="rId2"/>
    <p:sldId id="391" r:id="rId3"/>
    <p:sldId id="390" r:id="rId4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19/01/2026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19/01/2026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19000" y="4996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950170" y="2110768"/>
            <a:ext cx="2949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1828800" y="2983254"/>
            <a:ext cx="4933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Puzzle de l’interprète le  temps de l’interprétation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3294875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315181" y="547553"/>
            <a:ext cx="22124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 smtClean="0"/>
              <a:t>ADELE</a:t>
            </a:r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950170" y="2110768"/>
            <a:ext cx="2949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Rolling in the Deep</a:t>
            </a:r>
            <a:endParaRPr lang="fr-FR" sz="2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725" y="2956937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2" name="Adele - Rolling in the Dee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196602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15</Words>
  <Application>Microsoft Office PowerPoint</Application>
  <PresentationFormat>Affichage à l'écran (4:3)</PresentationFormat>
  <Paragraphs>5</Paragraphs>
  <Slides>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29</cp:revision>
  <dcterms:created xsi:type="dcterms:W3CDTF">2017-12-01T12:36:20Z</dcterms:created>
  <dcterms:modified xsi:type="dcterms:W3CDTF">2026-01-19T10:38:52Z</dcterms:modified>
</cp:coreProperties>
</file>