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18/01/2026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18/01/2026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921127" y="419336"/>
            <a:ext cx="47447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/>
              <a:t>Sylvie Vartan _ Carlos</a:t>
            </a:r>
            <a:endParaRPr lang="fr-FR" sz="4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950170" y="2110768"/>
            <a:ext cx="2949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2 mn 35 </a:t>
            </a:r>
            <a:r>
              <a:rPr lang="fr-FR" sz="2400" b="1" dirty="0"/>
              <a:t>de bonheur </a:t>
            </a:r>
            <a:endParaRPr lang="fr-FR" sz="2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862" y="2888234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previous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3" name="Sylvie Vartan _ Carlos - 2mn35 de bonheur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244280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11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25</cp:revision>
  <dcterms:created xsi:type="dcterms:W3CDTF">2017-12-01T12:36:20Z</dcterms:created>
  <dcterms:modified xsi:type="dcterms:W3CDTF">2026-01-18T12:10:47Z</dcterms:modified>
</cp:coreProperties>
</file>