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91" r:id="rId3"/>
    <p:sldId id="280" r:id="rId4"/>
    <p:sldId id="281" r:id="rId5"/>
    <p:sldId id="282" r:id="rId6"/>
    <p:sldId id="284" r:id="rId7"/>
    <p:sldId id="285" r:id="rId8"/>
    <p:sldId id="286" r:id="rId9"/>
    <p:sldId id="287" r:id="rId10"/>
    <p:sldId id="288" r:id="rId11"/>
    <p:sldId id="289" r:id="rId12"/>
  </p:sldIdLst>
  <p:sldSz cx="9720263" cy="3600450"/>
  <p:notesSz cx="6858000" cy="9144000"/>
  <p:embeddedFontLst>
    <p:embeddedFont>
      <p:font typeface="Algerian" panose="04020705040A02060702" pitchFamily="82" charset="0"/>
      <p:regular r:id="rId13"/>
    </p:embeddedFont>
    <p:embeddedFont>
      <p:font typeface="Amazone BT" panose="020B0604020202020204"/>
      <p:regular r:id="rId14"/>
    </p:embeddedFont>
    <p:embeddedFont>
      <p:font typeface="Andy" panose="020B0604020202020204" charset="0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fr-FR"/>
    </a:defPPr>
    <a:lvl1pPr marL="0" algn="l" defTabSz="819103" rtl="0" eaLnBrk="1" latinLnBrk="0" hangingPunct="1">
      <a:defRPr sz="1613" kern="1200">
        <a:solidFill>
          <a:schemeClr val="tx1"/>
        </a:solidFill>
        <a:latin typeface="+mn-lt"/>
        <a:ea typeface="+mn-ea"/>
        <a:cs typeface="+mn-cs"/>
      </a:defRPr>
    </a:lvl1pPr>
    <a:lvl2pPr marL="409551" algn="l" defTabSz="819103" rtl="0" eaLnBrk="1" latinLnBrk="0" hangingPunct="1">
      <a:defRPr sz="1613" kern="1200">
        <a:solidFill>
          <a:schemeClr val="tx1"/>
        </a:solidFill>
        <a:latin typeface="+mn-lt"/>
        <a:ea typeface="+mn-ea"/>
        <a:cs typeface="+mn-cs"/>
      </a:defRPr>
    </a:lvl2pPr>
    <a:lvl3pPr marL="819103" algn="l" defTabSz="819103" rtl="0" eaLnBrk="1" latinLnBrk="0" hangingPunct="1">
      <a:defRPr sz="1613" kern="1200">
        <a:solidFill>
          <a:schemeClr val="tx1"/>
        </a:solidFill>
        <a:latin typeface="+mn-lt"/>
        <a:ea typeface="+mn-ea"/>
        <a:cs typeface="+mn-cs"/>
      </a:defRPr>
    </a:lvl3pPr>
    <a:lvl4pPr marL="1228654" algn="l" defTabSz="819103" rtl="0" eaLnBrk="1" latinLnBrk="0" hangingPunct="1">
      <a:defRPr sz="1613" kern="1200">
        <a:solidFill>
          <a:schemeClr val="tx1"/>
        </a:solidFill>
        <a:latin typeface="+mn-lt"/>
        <a:ea typeface="+mn-ea"/>
        <a:cs typeface="+mn-cs"/>
      </a:defRPr>
    </a:lvl4pPr>
    <a:lvl5pPr marL="1638204" algn="l" defTabSz="819103" rtl="0" eaLnBrk="1" latinLnBrk="0" hangingPunct="1">
      <a:defRPr sz="1613" kern="1200">
        <a:solidFill>
          <a:schemeClr val="tx1"/>
        </a:solidFill>
        <a:latin typeface="+mn-lt"/>
        <a:ea typeface="+mn-ea"/>
        <a:cs typeface="+mn-cs"/>
      </a:defRPr>
    </a:lvl5pPr>
    <a:lvl6pPr marL="2047756" algn="l" defTabSz="819103" rtl="0" eaLnBrk="1" latinLnBrk="0" hangingPunct="1">
      <a:defRPr sz="1613" kern="1200">
        <a:solidFill>
          <a:schemeClr val="tx1"/>
        </a:solidFill>
        <a:latin typeface="+mn-lt"/>
        <a:ea typeface="+mn-ea"/>
        <a:cs typeface="+mn-cs"/>
      </a:defRPr>
    </a:lvl6pPr>
    <a:lvl7pPr marL="2457306" algn="l" defTabSz="819103" rtl="0" eaLnBrk="1" latinLnBrk="0" hangingPunct="1">
      <a:defRPr sz="1613" kern="1200">
        <a:solidFill>
          <a:schemeClr val="tx1"/>
        </a:solidFill>
        <a:latin typeface="+mn-lt"/>
        <a:ea typeface="+mn-ea"/>
        <a:cs typeface="+mn-cs"/>
      </a:defRPr>
    </a:lvl7pPr>
    <a:lvl8pPr marL="2866857" algn="l" defTabSz="819103" rtl="0" eaLnBrk="1" latinLnBrk="0" hangingPunct="1">
      <a:defRPr sz="1613" kern="1200">
        <a:solidFill>
          <a:schemeClr val="tx1"/>
        </a:solidFill>
        <a:latin typeface="+mn-lt"/>
        <a:ea typeface="+mn-ea"/>
        <a:cs typeface="+mn-cs"/>
      </a:defRPr>
    </a:lvl8pPr>
    <a:lvl9pPr marL="3276409" algn="l" defTabSz="819103" rtl="0" eaLnBrk="1" latinLnBrk="0" hangingPunct="1">
      <a:defRPr sz="1613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I4HvDGn1U1D3pggoz6YaQ==" hashData="MKP0k0LhaU1VJ6npoe6M/4QG0oVswu1PCG3JsxMvqujwky6ZRJqa716J5qJ9zJ/2mos/ev75clheXsl8qi6LwA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876" y="528"/>
      </p:cViewPr>
      <p:guideLst>
        <p:guide orient="horz" pos="113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29021" y="1118475"/>
            <a:ext cx="8262223" cy="7717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58040" y="2040256"/>
            <a:ext cx="6804184" cy="9201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38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761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14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522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9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4283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66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9045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498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2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7836" y="2313624"/>
            <a:ext cx="8262223" cy="715089"/>
          </a:xfrm>
        </p:spPr>
        <p:txBody>
          <a:bodyPr anchor="t"/>
          <a:lstStyle>
            <a:lvl1pPr algn="l">
              <a:defRPr sz="2083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67836" y="1526026"/>
            <a:ext cx="8262223" cy="787598"/>
          </a:xfrm>
        </p:spPr>
        <p:txBody>
          <a:bodyPr anchor="b"/>
          <a:lstStyle>
            <a:lvl1pPr marL="0" indent="0">
              <a:buNone/>
              <a:defRPr sz="1041">
                <a:solidFill>
                  <a:schemeClr val="tx1">
                    <a:tint val="75000"/>
                  </a:schemeClr>
                </a:solidFill>
              </a:defRPr>
            </a:lvl1pPr>
            <a:lvl2pPr marL="238064" indent="0">
              <a:buNone/>
              <a:defRPr sz="937">
                <a:solidFill>
                  <a:schemeClr val="tx1">
                    <a:tint val="75000"/>
                  </a:schemeClr>
                </a:solidFill>
              </a:defRPr>
            </a:lvl2pPr>
            <a:lvl3pPr marL="476128" indent="0">
              <a:buNone/>
              <a:defRPr sz="833">
                <a:solidFill>
                  <a:schemeClr val="tx1">
                    <a:tint val="75000"/>
                  </a:schemeClr>
                </a:solidFill>
              </a:defRPr>
            </a:lvl3pPr>
            <a:lvl4pPr marL="714192" indent="0">
              <a:buNone/>
              <a:defRPr sz="729">
                <a:solidFill>
                  <a:schemeClr val="tx1">
                    <a:tint val="75000"/>
                  </a:schemeClr>
                </a:solidFill>
              </a:defRPr>
            </a:lvl4pPr>
            <a:lvl5pPr marL="952256" indent="0">
              <a:buNone/>
              <a:defRPr sz="729">
                <a:solidFill>
                  <a:schemeClr val="tx1">
                    <a:tint val="75000"/>
                  </a:schemeClr>
                </a:solidFill>
              </a:defRPr>
            </a:lvl5pPr>
            <a:lvl6pPr marL="1190320" indent="0">
              <a:buNone/>
              <a:defRPr sz="729">
                <a:solidFill>
                  <a:schemeClr val="tx1">
                    <a:tint val="75000"/>
                  </a:schemeClr>
                </a:solidFill>
              </a:defRPr>
            </a:lvl6pPr>
            <a:lvl7pPr marL="1428384" indent="0">
              <a:buNone/>
              <a:defRPr sz="729">
                <a:solidFill>
                  <a:schemeClr val="tx1">
                    <a:tint val="75000"/>
                  </a:schemeClr>
                </a:solidFill>
              </a:defRPr>
            </a:lvl7pPr>
            <a:lvl8pPr marL="1666448" indent="0">
              <a:buNone/>
              <a:defRPr sz="729">
                <a:solidFill>
                  <a:schemeClr val="tx1">
                    <a:tint val="75000"/>
                  </a:schemeClr>
                </a:solidFill>
              </a:defRPr>
            </a:lvl8pPr>
            <a:lvl9pPr marL="1904512" indent="0">
              <a:buNone/>
              <a:defRPr sz="72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3396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86015" y="840106"/>
            <a:ext cx="4293117" cy="2376130"/>
          </a:xfrm>
        </p:spPr>
        <p:txBody>
          <a:bodyPr/>
          <a:lstStyle>
            <a:lvl1pPr>
              <a:defRPr sz="1458"/>
            </a:lvl1pPr>
            <a:lvl2pPr>
              <a:defRPr sz="1250"/>
            </a:lvl2pPr>
            <a:lvl3pPr>
              <a:defRPr sz="1041"/>
            </a:lvl3pPr>
            <a:lvl4pPr>
              <a:defRPr sz="937"/>
            </a:lvl4pPr>
            <a:lvl5pPr>
              <a:defRPr sz="937"/>
            </a:lvl5pPr>
            <a:lvl6pPr>
              <a:defRPr sz="937"/>
            </a:lvl6pPr>
            <a:lvl7pPr>
              <a:defRPr sz="937"/>
            </a:lvl7pPr>
            <a:lvl8pPr>
              <a:defRPr sz="937"/>
            </a:lvl8pPr>
            <a:lvl9pPr>
              <a:defRPr sz="93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41135" y="840106"/>
            <a:ext cx="4293117" cy="2376130"/>
          </a:xfrm>
        </p:spPr>
        <p:txBody>
          <a:bodyPr/>
          <a:lstStyle>
            <a:lvl1pPr>
              <a:defRPr sz="1458"/>
            </a:lvl1pPr>
            <a:lvl2pPr>
              <a:defRPr sz="1250"/>
            </a:lvl2pPr>
            <a:lvl3pPr>
              <a:defRPr sz="1041"/>
            </a:lvl3pPr>
            <a:lvl4pPr>
              <a:defRPr sz="937"/>
            </a:lvl4pPr>
            <a:lvl5pPr>
              <a:defRPr sz="937"/>
            </a:lvl5pPr>
            <a:lvl6pPr>
              <a:defRPr sz="937"/>
            </a:lvl6pPr>
            <a:lvl7pPr>
              <a:defRPr sz="937"/>
            </a:lvl7pPr>
            <a:lvl8pPr>
              <a:defRPr sz="937"/>
            </a:lvl8pPr>
            <a:lvl9pPr>
              <a:defRPr sz="93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964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4" y="805935"/>
            <a:ext cx="4294804" cy="335875"/>
          </a:xfrm>
        </p:spPr>
        <p:txBody>
          <a:bodyPr anchor="b"/>
          <a:lstStyle>
            <a:lvl1pPr marL="0" indent="0">
              <a:buNone/>
              <a:defRPr sz="1250" b="1"/>
            </a:lvl1pPr>
            <a:lvl2pPr marL="238064" indent="0">
              <a:buNone/>
              <a:defRPr sz="1041" b="1"/>
            </a:lvl2pPr>
            <a:lvl3pPr marL="476128" indent="0">
              <a:buNone/>
              <a:defRPr sz="937" b="1"/>
            </a:lvl3pPr>
            <a:lvl4pPr marL="714192" indent="0">
              <a:buNone/>
              <a:defRPr sz="833" b="1"/>
            </a:lvl4pPr>
            <a:lvl5pPr marL="952256" indent="0">
              <a:buNone/>
              <a:defRPr sz="833" b="1"/>
            </a:lvl5pPr>
            <a:lvl6pPr marL="1190320" indent="0">
              <a:buNone/>
              <a:defRPr sz="833" b="1"/>
            </a:lvl6pPr>
            <a:lvl7pPr marL="1428384" indent="0">
              <a:buNone/>
              <a:defRPr sz="833" b="1"/>
            </a:lvl7pPr>
            <a:lvl8pPr marL="1666448" indent="0">
              <a:buNone/>
              <a:defRPr sz="833" b="1"/>
            </a:lvl8pPr>
            <a:lvl9pPr marL="1904512" indent="0">
              <a:buNone/>
              <a:defRPr sz="833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86014" y="1141810"/>
            <a:ext cx="4294804" cy="2074426"/>
          </a:xfrm>
        </p:spPr>
        <p:txBody>
          <a:bodyPr/>
          <a:lstStyle>
            <a:lvl1pPr>
              <a:defRPr sz="1250"/>
            </a:lvl1pPr>
            <a:lvl2pPr>
              <a:defRPr sz="1041"/>
            </a:lvl2pPr>
            <a:lvl3pPr>
              <a:defRPr sz="937"/>
            </a:lvl3pPr>
            <a:lvl4pPr>
              <a:defRPr sz="833"/>
            </a:lvl4pPr>
            <a:lvl5pPr>
              <a:defRPr sz="833"/>
            </a:lvl5pPr>
            <a:lvl6pPr>
              <a:defRPr sz="833"/>
            </a:lvl6pPr>
            <a:lvl7pPr>
              <a:defRPr sz="833"/>
            </a:lvl7pPr>
            <a:lvl8pPr>
              <a:defRPr sz="833"/>
            </a:lvl8pPr>
            <a:lvl9pPr>
              <a:defRPr sz="833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937760" y="805935"/>
            <a:ext cx="4296492" cy="335875"/>
          </a:xfrm>
        </p:spPr>
        <p:txBody>
          <a:bodyPr anchor="b"/>
          <a:lstStyle>
            <a:lvl1pPr marL="0" indent="0">
              <a:buNone/>
              <a:defRPr sz="1250" b="1"/>
            </a:lvl1pPr>
            <a:lvl2pPr marL="238064" indent="0">
              <a:buNone/>
              <a:defRPr sz="1041" b="1"/>
            </a:lvl2pPr>
            <a:lvl3pPr marL="476128" indent="0">
              <a:buNone/>
              <a:defRPr sz="937" b="1"/>
            </a:lvl3pPr>
            <a:lvl4pPr marL="714192" indent="0">
              <a:buNone/>
              <a:defRPr sz="833" b="1"/>
            </a:lvl4pPr>
            <a:lvl5pPr marL="952256" indent="0">
              <a:buNone/>
              <a:defRPr sz="833" b="1"/>
            </a:lvl5pPr>
            <a:lvl6pPr marL="1190320" indent="0">
              <a:buNone/>
              <a:defRPr sz="833" b="1"/>
            </a:lvl6pPr>
            <a:lvl7pPr marL="1428384" indent="0">
              <a:buNone/>
              <a:defRPr sz="833" b="1"/>
            </a:lvl7pPr>
            <a:lvl8pPr marL="1666448" indent="0">
              <a:buNone/>
              <a:defRPr sz="833" b="1"/>
            </a:lvl8pPr>
            <a:lvl9pPr marL="1904512" indent="0">
              <a:buNone/>
              <a:defRPr sz="833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7760" y="1141810"/>
            <a:ext cx="4296492" cy="2074426"/>
          </a:xfrm>
        </p:spPr>
        <p:txBody>
          <a:bodyPr/>
          <a:lstStyle>
            <a:lvl1pPr>
              <a:defRPr sz="1250"/>
            </a:lvl1pPr>
            <a:lvl2pPr>
              <a:defRPr sz="1041"/>
            </a:lvl2pPr>
            <a:lvl3pPr>
              <a:defRPr sz="937"/>
            </a:lvl3pPr>
            <a:lvl4pPr>
              <a:defRPr sz="833"/>
            </a:lvl4pPr>
            <a:lvl5pPr>
              <a:defRPr sz="833"/>
            </a:lvl5pPr>
            <a:lvl6pPr>
              <a:defRPr sz="833"/>
            </a:lvl6pPr>
            <a:lvl7pPr>
              <a:defRPr sz="833"/>
            </a:lvl7pPr>
            <a:lvl8pPr>
              <a:defRPr sz="833"/>
            </a:lvl8pPr>
            <a:lvl9pPr>
              <a:defRPr sz="833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7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337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0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6016" y="143352"/>
            <a:ext cx="3197900" cy="610077"/>
          </a:xfrm>
        </p:spPr>
        <p:txBody>
          <a:bodyPr anchor="b"/>
          <a:lstStyle>
            <a:lvl1pPr algn="l">
              <a:defRPr sz="1041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00353" y="143351"/>
            <a:ext cx="5433898" cy="3072884"/>
          </a:xfrm>
        </p:spPr>
        <p:txBody>
          <a:bodyPr/>
          <a:lstStyle>
            <a:lvl1pPr>
              <a:defRPr sz="1666"/>
            </a:lvl1pPr>
            <a:lvl2pPr>
              <a:defRPr sz="1458"/>
            </a:lvl2pPr>
            <a:lvl3pPr>
              <a:defRPr sz="1250"/>
            </a:lvl3pPr>
            <a:lvl4pPr>
              <a:defRPr sz="1041"/>
            </a:lvl4pPr>
            <a:lvl5pPr>
              <a:defRPr sz="1041"/>
            </a:lvl5pPr>
            <a:lvl6pPr>
              <a:defRPr sz="1041"/>
            </a:lvl6pPr>
            <a:lvl7pPr>
              <a:defRPr sz="1041"/>
            </a:lvl7pPr>
            <a:lvl8pPr>
              <a:defRPr sz="1041"/>
            </a:lvl8pPr>
            <a:lvl9pPr>
              <a:defRPr sz="1041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86016" y="753429"/>
            <a:ext cx="3197900" cy="2462808"/>
          </a:xfrm>
        </p:spPr>
        <p:txBody>
          <a:bodyPr/>
          <a:lstStyle>
            <a:lvl1pPr marL="0" indent="0">
              <a:buNone/>
              <a:defRPr sz="729"/>
            </a:lvl1pPr>
            <a:lvl2pPr marL="238064" indent="0">
              <a:buNone/>
              <a:defRPr sz="625"/>
            </a:lvl2pPr>
            <a:lvl3pPr marL="476128" indent="0">
              <a:buNone/>
              <a:defRPr sz="521"/>
            </a:lvl3pPr>
            <a:lvl4pPr marL="714192" indent="0">
              <a:buNone/>
              <a:defRPr sz="469"/>
            </a:lvl4pPr>
            <a:lvl5pPr marL="952256" indent="0">
              <a:buNone/>
              <a:defRPr sz="469"/>
            </a:lvl5pPr>
            <a:lvl6pPr marL="1190320" indent="0">
              <a:buNone/>
              <a:defRPr sz="469"/>
            </a:lvl6pPr>
            <a:lvl7pPr marL="1428384" indent="0">
              <a:buNone/>
              <a:defRPr sz="469"/>
            </a:lvl7pPr>
            <a:lvl8pPr marL="1666448" indent="0">
              <a:buNone/>
              <a:defRPr sz="469"/>
            </a:lvl8pPr>
            <a:lvl9pPr marL="1904512" indent="0">
              <a:buNone/>
              <a:defRPr sz="46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607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5241" y="2520315"/>
            <a:ext cx="5832158" cy="297538"/>
          </a:xfrm>
        </p:spPr>
        <p:txBody>
          <a:bodyPr anchor="b"/>
          <a:lstStyle>
            <a:lvl1pPr algn="l">
              <a:defRPr sz="1041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05241" y="321707"/>
            <a:ext cx="5832158" cy="2160270"/>
          </a:xfrm>
        </p:spPr>
        <p:txBody>
          <a:bodyPr/>
          <a:lstStyle>
            <a:lvl1pPr marL="0" indent="0">
              <a:buNone/>
              <a:defRPr sz="1666"/>
            </a:lvl1pPr>
            <a:lvl2pPr marL="238064" indent="0">
              <a:buNone/>
              <a:defRPr sz="1458"/>
            </a:lvl2pPr>
            <a:lvl3pPr marL="476128" indent="0">
              <a:buNone/>
              <a:defRPr sz="1250"/>
            </a:lvl3pPr>
            <a:lvl4pPr marL="714192" indent="0">
              <a:buNone/>
              <a:defRPr sz="1041"/>
            </a:lvl4pPr>
            <a:lvl5pPr marL="952256" indent="0">
              <a:buNone/>
              <a:defRPr sz="1041"/>
            </a:lvl5pPr>
            <a:lvl6pPr marL="1190320" indent="0">
              <a:buNone/>
              <a:defRPr sz="1041"/>
            </a:lvl6pPr>
            <a:lvl7pPr marL="1428384" indent="0">
              <a:buNone/>
              <a:defRPr sz="1041"/>
            </a:lvl7pPr>
            <a:lvl8pPr marL="1666448" indent="0">
              <a:buNone/>
              <a:defRPr sz="1041"/>
            </a:lvl8pPr>
            <a:lvl9pPr marL="1904512" indent="0">
              <a:buNone/>
              <a:defRPr sz="1041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05241" y="2817853"/>
            <a:ext cx="5832158" cy="422552"/>
          </a:xfrm>
        </p:spPr>
        <p:txBody>
          <a:bodyPr/>
          <a:lstStyle>
            <a:lvl1pPr marL="0" indent="0">
              <a:buNone/>
              <a:defRPr sz="729"/>
            </a:lvl1pPr>
            <a:lvl2pPr marL="238064" indent="0">
              <a:buNone/>
              <a:defRPr sz="625"/>
            </a:lvl2pPr>
            <a:lvl3pPr marL="476128" indent="0">
              <a:buNone/>
              <a:defRPr sz="521"/>
            </a:lvl3pPr>
            <a:lvl4pPr marL="714192" indent="0">
              <a:buNone/>
              <a:defRPr sz="469"/>
            </a:lvl4pPr>
            <a:lvl5pPr marL="952256" indent="0">
              <a:buNone/>
              <a:defRPr sz="469"/>
            </a:lvl5pPr>
            <a:lvl6pPr marL="1190320" indent="0">
              <a:buNone/>
              <a:defRPr sz="469"/>
            </a:lvl6pPr>
            <a:lvl7pPr marL="1428384" indent="0">
              <a:buNone/>
              <a:defRPr sz="469"/>
            </a:lvl7pPr>
            <a:lvl8pPr marL="1666448" indent="0">
              <a:buNone/>
              <a:defRPr sz="469"/>
            </a:lvl8pPr>
            <a:lvl9pPr marL="1904512" indent="0">
              <a:buNone/>
              <a:defRPr sz="46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39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782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47191" y="144185"/>
            <a:ext cx="2187059" cy="3072051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6015" y="144185"/>
            <a:ext cx="6399173" cy="307205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657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86014" y="144185"/>
            <a:ext cx="8748237" cy="6000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4" y="840106"/>
            <a:ext cx="8748237" cy="23761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86014" y="3337084"/>
            <a:ext cx="2268061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24D89-C875-44CD-8A69-9003D89C4CC0}" type="datetimeFigureOut">
              <a:rPr lang="fr-FR" smtClean="0"/>
              <a:t>16/01/2026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321091" y="3337084"/>
            <a:ext cx="3078084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966189" y="3337084"/>
            <a:ext cx="2268061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226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76128" rtl="0" eaLnBrk="1" latinLnBrk="0" hangingPunct="1">
        <a:spcBef>
          <a:spcPct val="0"/>
        </a:spcBef>
        <a:buNone/>
        <a:defRPr sz="229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8548" indent="-178548" algn="l" defTabSz="476128" rtl="0" eaLnBrk="1" latinLnBrk="0" hangingPunct="1">
        <a:spcBef>
          <a:spcPct val="20000"/>
        </a:spcBef>
        <a:buFont typeface="Arial" pitchFamily="34" charset="0"/>
        <a:buChar char="•"/>
        <a:defRPr sz="1666" kern="1200">
          <a:solidFill>
            <a:schemeClr val="tx1"/>
          </a:solidFill>
          <a:latin typeface="+mn-lt"/>
          <a:ea typeface="+mn-ea"/>
          <a:cs typeface="+mn-cs"/>
        </a:defRPr>
      </a:lvl1pPr>
      <a:lvl2pPr marL="386854" indent="-148790" algn="l" defTabSz="476128" rtl="0" eaLnBrk="1" latinLnBrk="0" hangingPunct="1">
        <a:spcBef>
          <a:spcPct val="20000"/>
        </a:spcBef>
        <a:buFont typeface="Arial" pitchFamily="34" charset="0"/>
        <a:buChar char="–"/>
        <a:defRPr sz="1458" kern="1200">
          <a:solidFill>
            <a:schemeClr val="tx1"/>
          </a:solidFill>
          <a:latin typeface="+mn-lt"/>
          <a:ea typeface="+mn-ea"/>
          <a:cs typeface="+mn-cs"/>
        </a:defRPr>
      </a:lvl2pPr>
      <a:lvl3pPr marL="595160" indent="-119032" algn="l" defTabSz="476128" rtl="0" eaLnBrk="1" latinLnBrk="0" hangingPunct="1">
        <a:spcBef>
          <a:spcPct val="20000"/>
        </a:spcBef>
        <a:buFont typeface="Arial" pitchFamily="34" charset="0"/>
        <a:buChar char="•"/>
        <a:defRPr sz="1250" kern="1200">
          <a:solidFill>
            <a:schemeClr val="tx1"/>
          </a:solidFill>
          <a:latin typeface="+mn-lt"/>
          <a:ea typeface="+mn-ea"/>
          <a:cs typeface="+mn-cs"/>
        </a:defRPr>
      </a:lvl3pPr>
      <a:lvl4pPr marL="833224" indent="-119032" algn="l" defTabSz="476128" rtl="0" eaLnBrk="1" latinLnBrk="0" hangingPunct="1">
        <a:spcBef>
          <a:spcPct val="20000"/>
        </a:spcBef>
        <a:buFont typeface="Arial" pitchFamily="34" charset="0"/>
        <a:buChar char="–"/>
        <a:defRPr sz="1041" kern="1200">
          <a:solidFill>
            <a:schemeClr val="tx1"/>
          </a:solidFill>
          <a:latin typeface="+mn-lt"/>
          <a:ea typeface="+mn-ea"/>
          <a:cs typeface="+mn-cs"/>
        </a:defRPr>
      </a:lvl4pPr>
      <a:lvl5pPr marL="1071288" indent="-119032" algn="l" defTabSz="476128" rtl="0" eaLnBrk="1" latinLnBrk="0" hangingPunct="1">
        <a:spcBef>
          <a:spcPct val="20000"/>
        </a:spcBef>
        <a:buFont typeface="Arial" pitchFamily="34" charset="0"/>
        <a:buChar char="»"/>
        <a:defRPr sz="1041" kern="1200">
          <a:solidFill>
            <a:schemeClr val="tx1"/>
          </a:solidFill>
          <a:latin typeface="+mn-lt"/>
          <a:ea typeface="+mn-ea"/>
          <a:cs typeface="+mn-cs"/>
        </a:defRPr>
      </a:lvl5pPr>
      <a:lvl6pPr marL="1309352" indent="-119032" algn="l" defTabSz="476128" rtl="0" eaLnBrk="1" latinLnBrk="0" hangingPunct="1">
        <a:spcBef>
          <a:spcPct val="20000"/>
        </a:spcBef>
        <a:buFont typeface="Arial" pitchFamily="34" charset="0"/>
        <a:buChar char="•"/>
        <a:defRPr sz="1041" kern="1200">
          <a:solidFill>
            <a:schemeClr val="tx1"/>
          </a:solidFill>
          <a:latin typeface="+mn-lt"/>
          <a:ea typeface="+mn-ea"/>
          <a:cs typeface="+mn-cs"/>
        </a:defRPr>
      </a:lvl6pPr>
      <a:lvl7pPr marL="1547416" indent="-119032" algn="l" defTabSz="476128" rtl="0" eaLnBrk="1" latinLnBrk="0" hangingPunct="1">
        <a:spcBef>
          <a:spcPct val="20000"/>
        </a:spcBef>
        <a:buFont typeface="Arial" pitchFamily="34" charset="0"/>
        <a:buChar char="•"/>
        <a:defRPr sz="1041" kern="1200">
          <a:solidFill>
            <a:schemeClr val="tx1"/>
          </a:solidFill>
          <a:latin typeface="+mn-lt"/>
          <a:ea typeface="+mn-ea"/>
          <a:cs typeface="+mn-cs"/>
        </a:defRPr>
      </a:lvl7pPr>
      <a:lvl8pPr marL="1785480" indent="-119032" algn="l" defTabSz="476128" rtl="0" eaLnBrk="1" latinLnBrk="0" hangingPunct="1">
        <a:spcBef>
          <a:spcPct val="20000"/>
        </a:spcBef>
        <a:buFont typeface="Arial" pitchFamily="34" charset="0"/>
        <a:buChar char="•"/>
        <a:defRPr sz="1041" kern="1200">
          <a:solidFill>
            <a:schemeClr val="tx1"/>
          </a:solidFill>
          <a:latin typeface="+mn-lt"/>
          <a:ea typeface="+mn-ea"/>
          <a:cs typeface="+mn-cs"/>
        </a:defRPr>
      </a:lvl8pPr>
      <a:lvl9pPr marL="2023544" indent="-119032" algn="l" defTabSz="476128" rtl="0" eaLnBrk="1" latinLnBrk="0" hangingPunct="1">
        <a:spcBef>
          <a:spcPct val="20000"/>
        </a:spcBef>
        <a:buFont typeface="Arial" pitchFamily="34" charset="0"/>
        <a:buChar char="•"/>
        <a:defRPr sz="104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76128" rtl="0" eaLnBrk="1" latinLnBrk="0" hangingPunct="1">
        <a:defRPr sz="937" kern="1200">
          <a:solidFill>
            <a:schemeClr val="tx1"/>
          </a:solidFill>
          <a:latin typeface="+mn-lt"/>
          <a:ea typeface="+mn-ea"/>
          <a:cs typeface="+mn-cs"/>
        </a:defRPr>
      </a:lvl1pPr>
      <a:lvl2pPr marL="238064" algn="l" defTabSz="476128" rtl="0" eaLnBrk="1" latinLnBrk="0" hangingPunct="1">
        <a:defRPr sz="937" kern="1200">
          <a:solidFill>
            <a:schemeClr val="tx1"/>
          </a:solidFill>
          <a:latin typeface="+mn-lt"/>
          <a:ea typeface="+mn-ea"/>
          <a:cs typeface="+mn-cs"/>
        </a:defRPr>
      </a:lvl2pPr>
      <a:lvl3pPr marL="476128" algn="l" defTabSz="476128" rtl="0" eaLnBrk="1" latinLnBrk="0" hangingPunct="1">
        <a:defRPr sz="937" kern="1200">
          <a:solidFill>
            <a:schemeClr val="tx1"/>
          </a:solidFill>
          <a:latin typeface="+mn-lt"/>
          <a:ea typeface="+mn-ea"/>
          <a:cs typeface="+mn-cs"/>
        </a:defRPr>
      </a:lvl3pPr>
      <a:lvl4pPr marL="714192" algn="l" defTabSz="476128" rtl="0" eaLnBrk="1" latinLnBrk="0" hangingPunct="1">
        <a:defRPr sz="937" kern="1200">
          <a:solidFill>
            <a:schemeClr val="tx1"/>
          </a:solidFill>
          <a:latin typeface="+mn-lt"/>
          <a:ea typeface="+mn-ea"/>
          <a:cs typeface="+mn-cs"/>
        </a:defRPr>
      </a:lvl4pPr>
      <a:lvl5pPr marL="952256" algn="l" defTabSz="476128" rtl="0" eaLnBrk="1" latinLnBrk="0" hangingPunct="1">
        <a:defRPr sz="937" kern="1200">
          <a:solidFill>
            <a:schemeClr val="tx1"/>
          </a:solidFill>
          <a:latin typeface="+mn-lt"/>
          <a:ea typeface="+mn-ea"/>
          <a:cs typeface="+mn-cs"/>
        </a:defRPr>
      </a:lvl5pPr>
      <a:lvl6pPr marL="1190320" algn="l" defTabSz="476128" rtl="0" eaLnBrk="1" latinLnBrk="0" hangingPunct="1">
        <a:defRPr sz="937" kern="1200">
          <a:solidFill>
            <a:schemeClr val="tx1"/>
          </a:solidFill>
          <a:latin typeface="+mn-lt"/>
          <a:ea typeface="+mn-ea"/>
          <a:cs typeface="+mn-cs"/>
        </a:defRPr>
      </a:lvl6pPr>
      <a:lvl7pPr marL="1428384" algn="l" defTabSz="476128" rtl="0" eaLnBrk="1" latinLnBrk="0" hangingPunct="1">
        <a:defRPr sz="937" kern="1200">
          <a:solidFill>
            <a:schemeClr val="tx1"/>
          </a:solidFill>
          <a:latin typeface="+mn-lt"/>
          <a:ea typeface="+mn-ea"/>
          <a:cs typeface="+mn-cs"/>
        </a:defRPr>
      </a:lvl7pPr>
      <a:lvl8pPr marL="1666448" algn="l" defTabSz="476128" rtl="0" eaLnBrk="1" latinLnBrk="0" hangingPunct="1">
        <a:defRPr sz="937" kern="1200">
          <a:solidFill>
            <a:schemeClr val="tx1"/>
          </a:solidFill>
          <a:latin typeface="+mn-lt"/>
          <a:ea typeface="+mn-ea"/>
          <a:cs typeface="+mn-cs"/>
        </a:defRPr>
      </a:lvl8pPr>
      <a:lvl9pPr marL="1904512" algn="l" defTabSz="476128" rtl="0" eaLnBrk="1" latinLnBrk="0" hangingPunct="1">
        <a:defRPr sz="93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20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3" Type="http://schemas.openxmlformats.org/officeDocument/2006/relationships/image" Target="../media/image28.jpg"/><Relationship Id="rId7" Type="http://schemas.openxmlformats.org/officeDocument/2006/relationships/image" Target="../media/image32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g"/><Relationship Id="rId11" Type="http://schemas.openxmlformats.org/officeDocument/2006/relationships/image" Target="../media/image36.jpg"/><Relationship Id="rId5" Type="http://schemas.openxmlformats.org/officeDocument/2006/relationships/image" Target="../media/image30.jpg"/><Relationship Id="rId10" Type="http://schemas.openxmlformats.org/officeDocument/2006/relationships/image" Target="../media/image35.gif"/><Relationship Id="rId4" Type="http://schemas.openxmlformats.org/officeDocument/2006/relationships/image" Target="../media/image29.jpg"/><Relationship Id="rId9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5596" y="3015650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>
                <a:solidFill>
                  <a:srgbClr val="FFFF00"/>
                </a:solidFill>
                <a:latin typeface="Andy" pitchFamily="66" charset="0"/>
              </a:rPr>
              <a:t>Chanté par Dalida - 1970</a:t>
            </a:r>
          </a:p>
          <a:p>
            <a:pPr algn="ctr"/>
            <a:r>
              <a:rPr lang="fr-FR" sz="1600" dirty="0">
                <a:solidFill>
                  <a:srgbClr val="FFFF00"/>
                </a:solidFill>
                <a:latin typeface="Andy" pitchFamily="66" charset="0"/>
              </a:rPr>
              <a:t>Diaporama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1079998" y="-2"/>
            <a:ext cx="7560000" cy="1800000"/>
          </a:xfrm>
          <a:prstGeom prst="rect">
            <a:avLst/>
          </a:prstGeom>
          <a:noFill/>
        </p:spPr>
        <p:txBody>
          <a:bodyPr wrap="none" lIns="47609" tIns="23805" rIns="47609" bIns="23805" numCol="1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2812" b="1" dirty="0" err="1">
                <a:ln w="28575">
                  <a:solidFill>
                    <a:schemeClr val="tx1"/>
                  </a:solidFill>
                  <a:prstDash val="solid"/>
                </a:ln>
                <a:solidFill>
                  <a:srgbClr val="2FFF8D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mazone BT" panose="03020702040507090A04" pitchFamily="66" charset="0"/>
              </a:rPr>
              <a:t>Darla</a:t>
            </a:r>
            <a:r>
              <a:rPr lang="fr-FR" sz="2812" b="1" dirty="0">
                <a:ln w="28575">
                  <a:solidFill>
                    <a:schemeClr val="tx1"/>
                  </a:solidFill>
                  <a:prstDash val="solid"/>
                </a:ln>
                <a:solidFill>
                  <a:srgbClr val="2FFF8D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mazone BT" panose="03020702040507090A04" pitchFamily="66" charset="0"/>
              </a:rPr>
              <a:t> </a:t>
            </a:r>
            <a:r>
              <a:rPr lang="fr-FR" sz="2812" b="1" dirty="0" err="1">
                <a:ln w="28575">
                  <a:solidFill>
                    <a:schemeClr val="tx1"/>
                  </a:solidFill>
                  <a:prstDash val="solid"/>
                </a:ln>
                <a:solidFill>
                  <a:srgbClr val="2FFF8D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mazone BT" panose="03020702040507090A04" pitchFamily="66" charset="0"/>
              </a:rPr>
              <a:t>dirladada</a:t>
            </a:r>
            <a:endParaRPr lang="fr-FR" sz="2812" b="1" dirty="0">
              <a:ln w="28575">
                <a:solidFill>
                  <a:schemeClr val="tx1"/>
                </a:solidFill>
                <a:prstDash val="solid"/>
              </a:ln>
              <a:solidFill>
                <a:srgbClr val="2FFF8D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mazone BT" panose="03020702040507090A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342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sndAc>
          <p:stSnd>
            <p:snd r:embed="rId2" name="Darla-Dirladada.wav"/>
          </p:stSnd>
        </p:sndAc>
      </p:transition>
    </mc:Choice>
    <mc:Fallback xmlns="">
      <p:transition advClick="0" advTm="8000">
        <p:sndAc>
          <p:stSnd>
            <p:snd r:embed="rId4" name="Darla-Dirlada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375"/>
                            </p:stCondLst>
                            <p:childTnLst>
                              <p:par>
                                <p:cTn id="1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5596" y="3015650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>
                <a:solidFill>
                  <a:srgbClr val="FFFF00"/>
                </a:solidFill>
                <a:latin typeface="Andy" pitchFamily="66" charset="0"/>
              </a:rPr>
              <a:t>Chanté par Dalida - 1970</a:t>
            </a:r>
          </a:p>
          <a:p>
            <a:pPr algn="ctr"/>
            <a:r>
              <a:rPr lang="fr-FR" sz="1600" dirty="0">
                <a:solidFill>
                  <a:srgbClr val="FFFF00"/>
                </a:solidFill>
                <a:latin typeface="Andy" pitchFamily="66" charset="0"/>
              </a:rPr>
              <a:t>Diaporama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1080000" y="-2"/>
            <a:ext cx="7560000" cy="1800000"/>
          </a:xfrm>
          <a:prstGeom prst="rect">
            <a:avLst/>
          </a:prstGeom>
          <a:noFill/>
        </p:spPr>
        <p:txBody>
          <a:bodyPr wrap="none" lIns="47609" tIns="23805" rIns="47609" bIns="23805" numCol="1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2812" b="1" dirty="0" err="1">
                <a:ln w="28575">
                  <a:solidFill>
                    <a:schemeClr val="tx1"/>
                  </a:solidFill>
                  <a:prstDash val="solid"/>
                </a:ln>
                <a:solidFill>
                  <a:srgbClr val="2FFF8D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mazone BT" panose="03020702040507090A04" pitchFamily="66" charset="0"/>
              </a:rPr>
              <a:t>Darla</a:t>
            </a:r>
            <a:r>
              <a:rPr lang="fr-FR" sz="2812" b="1" dirty="0">
                <a:ln w="28575">
                  <a:solidFill>
                    <a:schemeClr val="tx1"/>
                  </a:solidFill>
                  <a:prstDash val="solid"/>
                </a:ln>
                <a:solidFill>
                  <a:srgbClr val="2FFF8D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mazone BT" panose="03020702040507090A04" pitchFamily="66" charset="0"/>
              </a:rPr>
              <a:t> </a:t>
            </a:r>
            <a:r>
              <a:rPr lang="fr-FR" sz="2812" b="1" dirty="0" err="1">
                <a:ln w="28575">
                  <a:solidFill>
                    <a:schemeClr val="tx1"/>
                  </a:solidFill>
                  <a:prstDash val="solid"/>
                </a:ln>
                <a:solidFill>
                  <a:srgbClr val="2FFF8D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mazone BT" panose="03020702040507090A04" pitchFamily="66" charset="0"/>
              </a:rPr>
              <a:t>dirladada</a:t>
            </a:r>
            <a:endParaRPr lang="fr-FR" sz="2812" b="1" dirty="0">
              <a:ln w="28575">
                <a:solidFill>
                  <a:schemeClr val="tx1"/>
                </a:solidFill>
                <a:prstDash val="solid"/>
              </a:ln>
              <a:solidFill>
                <a:srgbClr val="2FFF8D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mazone BT" panose="03020702040507090A04" pitchFamily="66" charset="0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9A6B049A-0A04-4717-AF7C-76E53E24AB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7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60600388-0AAF-4ED2-A70D-AB0CEBE3DC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ADC1BCB-69EA-45B8-BE9F-2D56571942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5"/>
            <a:ext cx="9720000" cy="36000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553E4558-A3E1-443B-A193-DEE4AFFA168C}"/>
              </a:ext>
            </a:extLst>
          </p:cNvPr>
          <p:cNvSpPr txBox="1"/>
          <p:nvPr/>
        </p:nvSpPr>
        <p:spPr>
          <a:xfrm>
            <a:off x="0" y="0"/>
            <a:ext cx="2188205" cy="830997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Adieu Monsieur tout est fini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Quitte moi et refais ta vie   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Je préférais la fleur des champs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Toi le soleil de ses vingt ans</a:t>
            </a:r>
          </a:p>
        </p:txBody>
      </p:sp>
    </p:spTree>
    <p:extLst>
      <p:ext uri="{BB962C8B-B14F-4D97-AF65-F5344CB8AC3E}">
        <p14:creationId xmlns:p14="http://schemas.microsoft.com/office/powerpoint/2010/main" val="183745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000"/>
    </mc:Choice>
    <mc:Fallback xmlns="">
      <p:transition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6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33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5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174523" cy="830997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Adieu Monsieur tout est fini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Quitte moi et refais ta vie   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Je préférais la fleur des champs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Toi le soleil de ses vingt ans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20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20000" cy="359999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0"/>
            <a:ext cx="2174523" cy="830997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Monsieur tu n'étais pas fidèle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A ce qu'en disait mes amis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Il faisait bon dans le logis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Adieu Monsieur j'avais du cœur</a:t>
            </a:r>
          </a:p>
        </p:txBody>
      </p:sp>
    </p:spTree>
    <p:extLst>
      <p:ext uri="{BB962C8B-B14F-4D97-AF65-F5344CB8AC3E}">
        <p14:creationId xmlns:p14="http://schemas.microsoft.com/office/powerpoint/2010/main" val="4269312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664296" cy="830997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Monsieur tu n'étais pas fidèle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A ce qu'en disait mes amis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Il faisait bon dans le logis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Adieu Monsieur j'avais du </a:t>
            </a:r>
            <a:r>
              <a:rPr lang="fr-FR" sz="1200" dirty="0" err="1">
                <a:solidFill>
                  <a:srgbClr val="FFFF00"/>
                </a:solidFill>
                <a:latin typeface="Amazone BT" panose="03020702040507090A04" pitchFamily="66" charset="0"/>
              </a:rPr>
              <a:t>coeur</a:t>
            </a:r>
            <a:endParaRPr lang="fr-FR" sz="1200" dirty="0">
              <a:solidFill>
                <a:srgbClr val="FFFF00"/>
              </a:solidFill>
              <a:latin typeface="Amazone BT" panose="03020702040507090A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20000" cy="359917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822"/>
            <a:ext cx="9720000" cy="359970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0"/>
            <a:ext cx="2651051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latin typeface="Amazone BT" panose="03020702040507090A04" pitchFamily="66" charset="0"/>
              </a:rPr>
              <a:t>Elle a deux champs et un tracteur</a:t>
            </a:r>
          </a:p>
          <a:p>
            <a:r>
              <a:rPr lang="fr-FR" sz="1200" dirty="0">
                <a:latin typeface="Amazone BT" panose="03020702040507090A04" pitchFamily="66" charset="0"/>
              </a:rPr>
              <a:t>Et moi je n'ai que mes deux mains</a:t>
            </a:r>
          </a:p>
          <a:p>
            <a:r>
              <a:rPr lang="fr-FR" sz="1200" dirty="0">
                <a:latin typeface="Amazone BT" panose="03020702040507090A04" pitchFamily="66" charset="0"/>
              </a:rPr>
              <a:t>Pour semer le vent et le grain</a:t>
            </a:r>
          </a:p>
        </p:txBody>
      </p:sp>
    </p:spTree>
    <p:extLst>
      <p:ext uri="{BB962C8B-B14F-4D97-AF65-F5344CB8AC3E}">
        <p14:creationId xmlns:p14="http://schemas.microsoft.com/office/powerpoint/2010/main" val="1752249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7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174523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latin typeface="Amazone BT" panose="03020702040507090A04" pitchFamily="66" charset="0"/>
              </a:rPr>
              <a:t>Elle a deux champs et un tracteur</a:t>
            </a:r>
          </a:p>
          <a:p>
            <a:r>
              <a:rPr lang="fr-FR" sz="1200" dirty="0">
                <a:latin typeface="Amazone BT" panose="03020702040507090A04" pitchFamily="66" charset="0"/>
              </a:rPr>
              <a:t>Et moi je n'ai que mes deux mains</a:t>
            </a:r>
          </a:p>
          <a:p>
            <a:r>
              <a:rPr lang="fr-FR" sz="1200" dirty="0">
                <a:latin typeface="Amazone BT" panose="03020702040507090A04" pitchFamily="66" charset="0"/>
              </a:rPr>
              <a:t>Pour semer le vent et le grain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719997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20000" cy="3599999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0"/>
            <a:ext cx="2197395" cy="830997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latin typeface="Amazone BT" panose="03020702040507090A04" pitchFamily="66" charset="0"/>
              </a:rPr>
              <a:t>Adieu Monsieur pendant que t'aime</a:t>
            </a:r>
          </a:p>
          <a:p>
            <a:r>
              <a:rPr lang="fr-FR" sz="1200" dirty="0">
                <a:latin typeface="Amazone BT" panose="03020702040507090A04" pitchFamily="66" charset="0"/>
              </a:rPr>
              <a:t>Moi j'irai voir pousser les graines</a:t>
            </a:r>
          </a:p>
          <a:p>
            <a:r>
              <a:rPr lang="fr-FR" sz="1200" dirty="0">
                <a:latin typeface="Amazone BT" panose="03020702040507090A04" pitchFamily="66" charset="0"/>
              </a:rPr>
              <a:t>Adieu Monsieur tout est fini</a:t>
            </a:r>
          </a:p>
          <a:p>
            <a:r>
              <a:rPr lang="fr-FR" sz="1200" dirty="0">
                <a:latin typeface="Amazone BT" panose="03020702040507090A04" pitchFamily="66" charset="0"/>
              </a:rPr>
              <a:t>Adieu l'enfant tu pars aussi </a:t>
            </a:r>
          </a:p>
        </p:txBody>
      </p:sp>
    </p:spTree>
    <p:extLst>
      <p:ext uri="{BB962C8B-B14F-4D97-AF65-F5344CB8AC3E}">
        <p14:creationId xmlns:p14="http://schemas.microsoft.com/office/powerpoint/2010/main" val="303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6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33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20000" cy="3599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554053" cy="830997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latin typeface="Amazone BT" panose="03020702040507090A04" pitchFamily="66" charset="0"/>
              </a:rPr>
              <a:t>Adieu Monsieur pendant que t'aime</a:t>
            </a:r>
          </a:p>
          <a:p>
            <a:r>
              <a:rPr lang="fr-FR" sz="1200" dirty="0">
                <a:latin typeface="Amazone BT" panose="03020702040507090A04" pitchFamily="66" charset="0"/>
              </a:rPr>
              <a:t>Moi j'irai voir pousser les graines</a:t>
            </a:r>
          </a:p>
          <a:p>
            <a:r>
              <a:rPr lang="fr-FR" sz="1200" dirty="0">
                <a:latin typeface="Amazone BT" panose="03020702040507090A04" pitchFamily="66" charset="0"/>
              </a:rPr>
              <a:t>Adieu Monsieur tout est fini</a:t>
            </a:r>
          </a:p>
          <a:p>
            <a:r>
              <a:rPr lang="fr-FR" sz="1200" dirty="0">
                <a:latin typeface="Amazone BT" panose="03020702040507090A04" pitchFamily="66" charset="0"/>
              </a:rPr>
              <a:t>Adieu l'enfant tu pars aussi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719997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20000" cy="359999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0"/>
            <a:ext cx="2554053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latin typeface="Amazone BT" panose="03020702040507090A04" pitchFamily="66" charset="0"/>
              </a:rPr>
              <a:t>On dit que la ville c'est mieux qu'ici</a:t>
            </a:r>
          </a:p>
          <a:p>
            <a:r>
              <a:rPr lang="fr-FR" sz="1200" dirty="0">
                <a:latin typeface="Amazone BT" panose="03020702040507090A04" pitchFamily="66" charset="0"/>
              </a:rPr>
              <a:t>Tu pourras avoir des voitures</a:t>
            </a:r>
          </a:p>
          <a:p>
            <a:r>
              <a:rPr lang="fr-FR" sz="1200" dirty="0">
                <a:latin typeface="Amazone BT" panose="03020702040507090A04" pitchFamily="66" charset="0"/>
              </a:rPr>
              <a:t>Comme dans les livres d'aventures</a:t>
            </a:r>
          </a:p>
        </p:txBody>
      </p:sp>
    </p:spTree>
    <p:extLst>
      <p:ext uri="{BB962C8B-B14F-4D97-AF65-F5344CB8AC3E}">
        <p14:creationId xmlns:p14="http://schemas.microsoft.com/office/powerpoint/2010/main" val="266091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20000" cy="3599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915915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latin typeface="Amazone BT" panose="03020702040507090A04" pitchFamily="66" charset="0"/>
              </a:rPr>
              <a:t>On dit que la ville c'est mieux qu'ici</a:t>
            </a:r>
          </a:p>
          <a:p>
            <a:r>
              <a:rPr lang="fr-FR" sz="1200" dirty="0">
                <a:latin typeface="Amazone BT" panose="03020702040507090A04" pitchFamily="66" charset="0"/>
              </a:rPr>
              <a:t>Tu pourras avoir des voitures</a:t>
            </a:r>
          </a:p>
          <a:p>
            <a:r>
              <a:rPr lang="fr-FR" sz="1200" dirty="0">
                <a:latin typeface="Amazone BT" panose="03020702040507090A04" pitchFamily="66" charset="0"/>
              </a:rPr>
              <a:t>Comme dans les livres d'aventures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0" y="0"/>
            <a:ext cx="2915915" cy="101566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Je n'ai qu'une enfant, c'est ma terre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Je n'ai qu'une amie, la rivière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Elle est à moi elle me connaît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Quand elle danse sur les galets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Elle fait </a:t>
            </a:r>
            <a:r>
              <a:rPr lang="fr-FR" sz="1200" dirty="0" err="1">
                <a:solidFill>
                  <a:srgbClr val="FFFF00"/>
                </a:solidFill>
                <a:latin typeface="Amazone BT" panose="03020702040507090A04" pitchFamily="66" charset="0"/>
              </a:rPr>
              <a:t>dirla</a:t>
            </a:r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 </a:t>
            </a:r>
            <a:r>
              <a:rPr lang="fr-FR" sz="1200" dirty="0" err="1">
                <a:solidFill>
                  <a:srgbClr val="FFFF00"/>
                </a:solidFill>
                <a:latin typeface="Amazone BT" panose="03020702040507090A04" pitchFamily="66" charset="0"/>
              </a:rPr>
              <a:t>dirladada</a:t>
            </a:r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, et </a:t>
            </a:r>
            <a:r>
              <a:rPr lang="fr-FR" sz="1200" dirty="0" err="1">
                <a:solidFill>
                  <a:srgbClr val="FFFF00"/>
                </a:solidFill>
                <a:latin typeface="Amazone BT" panose="03020702040507090A04" pitchFamily="66" charset="0"/>
              </a:rPr>
              <a:t>dirlada</a:t>
            </a:r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 </a:t>
            </a:r>
            <a:r>
              <a:rPr lang="fr-FR" sz="1200" dirty="0" err="1">
                <a:solidFill>
                  <a:srgbClr val="FFFF00"/>
                </a:solidFill>
                <a:latin typeface="Amazone BT" panose="03020702040507090A04" pitchFamily="66" charset="0"/>
              </a:rPr>
              <a:t>dirladada</a:t>
            </a:r>
            <a:endParaRPr lang="fr-FR" sz="1200" dirty="0">
              <a:solidFill>
                <a:srgbClr val="FFFF00"/>
              </a:solidFill>
              <a:latin typeface="Amazone BT" panose="03020702040507090A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093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/>
    </mc:Choice>
    <mc:Fallback xmlns=""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698069" cy="1015663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Je n'ai qu'une enfant, c'est ma terre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Je n'ai qu'une amie, la rivière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Elle est à moi elle me connaît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Quand elle danse sur les galets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Elle fait </a:t>
            </a:r>
            <a:r>
              <a:rPr lang="fr-FR" sz="1200" dirty="0" err="1">
                <a:solidFill>
                  <a:srgbClr val="FFFF00"/>
                </a:solidFill>
                <a:latin typeface="Amazone BT" panose="03020702040507090A04" pitchFamily="66" charset="0"/>
              </a:rPr>
              <a:t>dirla</a:t>
            </a:r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 </a:t>
            </a:r>
            <a:r>
              <a:rPr lang="fr-FR" sz="1200" dirty="0" err="1">
                <a:solidFill>
                  <a:srgbClr val="FFFF00"/>
                </a:solidFill>
                <a:latin typeface="Amazone BT" panose="03020702040507090A04" pitchFamily="66" charset="0"/>
              </a:rPr>
              <a:t>dirladada</a:t>
            </a:r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, et </a:t>
            </a:r>
            <a:r>
              <a:rPr lang="fr-FR" sz="1200" dirty="0" err="1">
                <a:solidFill>
                  <a:srgbClr val="FFFF00"/>
                </a:solidFill>
                <a:latin typeface="Amazone BT" panose="03020702040507090A04" pitchFamily="66" charset="0"/>
              </a:rPr>
              <a:t>dirlada</a:t>
            </a:r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 </a:t>
            </a:r>
            <a:r>
              <a:rPr lang="fr-FR" sz="1200" dirty="0" err="1">
                <a:solidFill>
                  <a:srgbClr val="FFFF00"/>
                </a:solidFill>
                <a:latin typeface="Amazone BT" panose="03020702040507090A04" pitchFamily="66" charset="0"/>
              </a:rPr>
              <a:t>dirladada</a:t>
            </a:r>
            <a:endParaRPr lang="fr-FR" sz="1200" dirty="0">
              <a:solidFill>
                <a:srgbClr val="FFFF00"/>
              </a:solidFill>
              <a:latin typeface="Amazone BT" panose="03020702040507090A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20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0"/>
            <a:ext cx="9720000" cy="3600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0"/>
            <a:ext cx="2698069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 Cour le furet file la vague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Je vivrai dans un monde d'algues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Qui fait </a:t>
            </a:r>
            <a:r>
              <a:rPr lang="fr-FR" sz="1200" dirty="0" err="1">
                <a:solidFill>
                  <a:srgbClr val="FFFF00"/>
                </a:solidFill>
                <a:latin typeface="Amazone BT" panose="03020702040507090A04" pitchFamily="66" charset="0"/>
              </a:rPr>
              <a:t>dirla</a:t>
            </a:r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 </a:t>
            </a:r>
            <a:r>
              <a:rPr lang="fr-FR" sz="1200" dirty="0" err="1">
                <a:solidFill>
                  <a:srgbClr val="FFFF00"/>
                </a:solidFill>
                <a:latin typeface="Amazone BT" panose="03020702040507090A04" pitchFamily="66" charset="0"/>
              </a:rPr>
              <a:t>dirladada</a:t>
            </a:r>
            <a:endParaRPr lang="fr-FR" sz="1200" dirty="0">
              <a:solidFill>
                <a:srgbClr val="FFFF00"/>
              </a:solidFill>
              <a:latin typeface="Amazone BT" panose="03020702040507090A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41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626061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 Cour le furet file la vague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Je vivrai dans un monde d'algues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Qui fait </a:t>
            </a:r>
            <a:r>
              <a:rPr lang="fr-FR" sz="1200" dirty="0" err="1">
                <a:solidFill>
                  <a:srgbClr val="FFFF00"/>
                </a:solidFill>
                <a:latin typeface="Amazone BT" panose="03020702040507090A04" pitchFamily="66" charset="0"/>
              </a:rPr>
              <a:t>dirla</a:t>
            </a:r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 </a:t>
            </a:r>
            <a:r>
              <a:rPr lang="fr-FR" sz="1200" dirty="0" err="1">
                <a:solidFill>
                  <a:srgbClr val="FFFF00"/>
                </a:solidFill>
                <a:latin typeface="Amazone BT" panose="03020702040507090A04" pitchFamily="66" charset="0"/>
              </a:rPr>
              <a:t>dirladada</a:t>
            </a:r>
            <a:endParaRPr lang="fr-FR" sz="1200" dirty="0">
              <a:solidFill>
                <a:srgbClr val="FFFF00"/>
              </a:solidFill>
              <a:latin typeface="Amazone BT" panose="03020702040507090A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84"/>
            <a:ext cx="9720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"/>
            <a:ext cx="9720000" cy="35999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20000" cy="3599999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0"/>
            <a:ext cx="2626061" cy="830997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Amazone BT" panose="03020702040507090A04" pitchFamily="66" charset="0"/>
              </a:rPr>
              <a:t>Adieu l'enfant, adieu marie</a:t>
            </a:r>
          </a:p>
          <a:p>
            <a:r>
              <a:rPr lang="fr-FR" sz="1200" dirty="0">
                <a:solidFill>
                  <a:schemeClr val="bg1"/>
                </a:solidFill>
                <a:latin typeface="Amazone BT" panose="03020702040507090A04" pitchFamily="66" charset="0"/>
              </a:rPr>
              <a:t>Laissez-moi donc vivre ma vie</a:t>
            </a:r>
          </a:p>
          <a:p>
            <a:r>
              <a:rPr lang="fr-FR" sz="1200" dirty="0">
                <a:solidFill>
                  <a:schemeClr val="bg1"/>
                </a:solidFill>
                <a:latin typeface="Amazone BT" panose="03020702040507090A04" pitchFamily="66" charset="0"/>
              </a:rPr>
              <a:t>Il est temps de couper le seigle</a:t>
            </a:r>
          </a:p>
          <a:p>
            <a:r>
              <a:rPr lang="fr-FR" sz="1200" dirty="0">
                <a:solidFill>
                  <a:schemeClr val="bg1"/>
                </a:solidFill>
                <a:latin typeface="Amazone BT" panose="03020702040507090A04" pitchFamily="66" charset="0"/>
              </a:rPr>
              <a:t>Je crois que je vous ai tout dit </a:t>
            </a:r>
          </a:p>
        </p:txBody>
      </p:sp>
    </p:spTree>
    <p:extLst>
      <p:ext uri="{BB962C8B-B14F-4D97-AF65-F5344CB8AC3E}">
        <p14:creationId xmlns:p14="http://schemas.microsoft.com/office/powerpoint/2010/main" val="29538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174523" cy="830997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Amazone BT" panose="03020702040507090A04" pitchFamily="66" charset="0"/>
              </a:rPr>
              <a:t>Adieu l'enfant, adieu marie</a:t>
            </a:r>
          </a:p>
          <a:p>
            <a:r>
              <a:rPr lang="fr-FR" sz="1200" dirty="0">
                <a:solidFill>
                  <a:schemeClr val="bg1"/>
                </a:solidFill>
                <a:latin typeface="Amazone BT" panose="03020702040507090A04" pitchFamily="66" charset="0"/>
              </a:rPr>
              <a:t>Laissez-moi donc vivre ma vie</a:t>
            </a:r>
          </a:p>
          <a:p>
            <a:r>
              <a:rPr lang="fr-FR" sz="1200" dirty="0">
                <a:solidFill>
                  <a:schemeClr val="bg1"/>
                </a:solidFill>
                <a:latin typeface="Amazone BT" panose="03020702040507090A04" pitchFamily="66" charset="0"/>
              </a:rPr>
              <a:t>Il est temps de couper le seigle</a:t>
            </a:r>
          </a:p>
          <a:p>
            <a:r>
              <a:rPr lang="fr-FR" sz="1200" dirty="0">
                <a:solidFill>
                  <a:schemeClr val="bg1"/>
                </a:solidFill>
                <a:latin typeface="Amazone BT" panose="03020702040507090A04" pitchFamily="66" charset="0"/>
              </a:rPr>
              <a:t>Je crois que je vous ai tout dit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47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0"/>
            <a:ext cx="2174523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Je n'ai qu'une enfant, c'est ma terre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Je n'ai qu'une amie, la rivière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Elle fait </a:t>
            </a:r>
            <a:r>
              <a:rPr lang="fr-FR" sz="1200" dirty="0" err="1">
                <a:solidFill>
                  <a:srgbClr val="FFFF00"/>
                </a:solidFill>
                <a:latin typeface="Amazone BT" panose="03020702040507090A04" pitchFamily="66" charset="0"/>
              </a:rPr>
              <a:t>dirla</a:t>
            </a:r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 </a:t>
            </a:r>
            <a:r>
              <a:rPr lang="fr-FR" sz="1200" dirty="0" err="1">
                <a:solidFill>
                  <a:srgbClr val="FFFF00"/>
                </a:solidFill>
                <a:latin typeface="Amazone BT" panose="03020702040507090A04" pitchFamily="66" charset="0"/>
              </a:rPr>
              <a:t>dirladada</a:t>
            </a:r>
            <a:endParaRPr lang="fr-FR" sz="1200" dirty="0">
              <a:solidFill>
                <a:srgbClr val="FFFF00"/>
              </a:solidFill>
              <a:latin typeface="Amazone BT" panose="03020702040507090A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43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47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3745088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Je n'ai qu'une enfant, c'est ma terre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Je n'ai qu'une amie, la rivière</a:t>
            </a:r>
          </a:p>
          <a:p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Elle fait </a:t>
            </a:r>
            <a:r>
              <a:rPr lang="fr-FR" sz="1200" dirty="0" err="1">
                <a:solidFill>
                  <a:srgbClr val="FFFF00"/>
                </a:solidFill>
                <a:latin typeface="Amazone BT" panose="03020702040507090A04" pitchFamily="66" charset="0"/>
              </a:rPr>
              <a:t>dirla</a:t>
            </a:r>
            <a:r>
              <a:rPr lang="fr-FR" sz="1200" dirty="0">
                <a:solidFill>
                  <a:srgbClr val="FFFF00"/>
                </a:solidFill>
                <a:latin typeface="Amazone BT" panose="03020702040507090A04" pitchFamily="66" charset="0"/>
              </a:rPr>
              <a:t> </a:t>
            </a:r>
            <a:r>
              <a:rPr lang="fr-FR" sz="1200" dirty="0" err="1">
                <a:solidFill>
                  <a:srgbClr val="FFFF00"/>
                </a:solidFill>
                <a:latin typeface="Amazone BT" panose="03020702040507090A04" pitchFamily="66" charset="0"/>
              </a:rPr>
              <a:t>dirladada</a:t>
            </a:r>
            <a:endParaRPr lang="fr-FR" sz="1200" dirty="0">
              <a:solidFill>
                <a:srgbClr val="FFFF00"/>
              </a:solidFill>
              <a:latin typeface="Amazone BT" panose="03020702040507090A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7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7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19997" cy="359969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0" y="0"/>
            <a:ext cx="3745088" cy="1384995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200" dirty="0">
                <a:latin typeface="Amazone BT" panose="03020702040507090A04" pitchFamily="66" charset="0"/>
              </a:rPr>
              <a:t>Court le furet file la vague</a:t>
            </a:r>
          </a:p>
          <a:p>
            <a:r>
              <a:rPr lang="fr-FR" sz="1200" dirty="0">
                <a:latin typeface="Amazone BT" panose="03020702040507090A04" pitchFamily="66" charset="0"/>
              </a:rPr>
              <a:t>Je vivrai dans un monde d'algues</a:t>
            </a:r>
          </a:p>
          <a:p>
            <a:r>
              <a:rPr lang="fr-FR" sz="1200" dirty="0">
                <a:latin typeface="Amazone BT" panose="03020702040507090A04" pitchFamily="66" charset="0"/>
              </a:rPr>
              <a:t>Qui fait </a:t>
            </a:r>
            <a:r>
              <a:rPr lang="fr-FR" sz="1200" dirty="0" err="1">
                <a:latin typeface="Amazone BT" panose="03020702040507090A04" pitchFamily="66" charset="0"/>
              </a:rPr>
              <a:t>dirla</a:t>
            </a:r>
            <a:r>
              <a:rPr lang="fr-FR" sz="1200" dirty="0">
                <a:latin typeface="Amazone BT" panose="03020702040507090A04" pitchFamily="66" charset="0"/>
              </a:rPr>
              <a:t> </a:t>
            </a:r>
            <a:r>
              <a:rPr lang="fr-FR" sz="1200" dirty="0" err="1">
                <a:latin typeface="Amazone BT" panose="03020702040507090A04" pitchFamily="66" charset="0"/>
              </a:rPr>
              <a:t>dirladada</a:t>
            </a:r>
            <a:endParaRPr lang="fr-FR" sz="1200" dirty="0">
              <a:latin typeface="Amazone BT" panose="03020702040507090A04" pitchFamily="66" charset="0"/>
            </a:endParaRPr>
          </a:p>
          <a:p>
            <a:r>
              <a:rPr lang="fr-FR" sz="1200" dirty="0">
                <a:latin typeface="Amazone BT" panose="03020702040507090A04" pitchFamily="66" charset="0"/>
              </a:rPr>
              <a:t>Et j'aurais l'océan pour toit</a:t>
            </a:r>
          </a:p>
          <a:p>
            <a:r>
              <a:rPr lang="fr-FR" sz="1200" dirty="0">
                <a:latin typeface="Amazone BT" panose="03020702040507090A04" pitchFamily="66" charset="0"/>
              </a:rPr>
              <a:t>Qui chante </a:t>
            </a:r>
            <a:r>
              <a:rPr lang="fr-FR" sz="1200" dirty="0" err="1">
                <a:latin typeface="Amazone BT" panose="03020702040507090A04" pitchFamily="66" charset="0"/>
              </a:rPr>
              <a:t>ladirladada</a:t>
            </a:r>
            <a:r>
              <a:rPr lang="fr-FR" sz="1200" dirty="0">
                <a:latin typeface="Amazone BT" panose="03020702040507090A04" pitchFamily="66" charset="0"/>
              </a:rPr>
              <a:t> </a:t>
            </a:r>
            <a:r>
              <a:rPr lang="fr-FR" sz="1200" dirty="0" err="1">
                <a:latin typeface="Amazone BT" panose="03020702040507090A04" pitchFamily="66" charset="0"/>
              </a:rPr>
              <a:t>ladidir</a:t>
            </a:r>
            <a:r>
              <a:rPr lang="fr-FR" sz="1200" dirty="0">
                <a:latin typeface="Amazone BT" panose="03020702040507090A04" pitchFamily="66" charset="0"/>
              </a:rPr>
              <a:t> </a:t>
            </a:r>
            <a:r>
              <a:rPr lang="fr-FR" sz="1200" dirty="0" err="1">
                <a:latin typeface="Amazone BT" panose="03020702040507090A04" pitchFamily="66" charset="0"/>
              </a:rPr>
              <a:t>dirladada</a:t>
            </a:r>
            <a:endParaRPr lang="fr-FR" sz="1200" dirty="0">
              <a:latin typeface="Amazone BT" panose="03020702040507090A04" pitchFamily="66" charset="0"/>
            </a:endParaRPr>
          </a:p>
          <a:p>
            <a:r>
              <a:rPr lang="fr-FR" sz="1200" dirty="0" err="1">
                <a:latin typeface="Amazone BT" panose="03020702040507090A04" pitchFamily="66" charset="0"/>
              </a:rPr>
              <a:t>Redirlada</a:t>
            </a:r>
            <a:r>
              <a:rPr lang="fr-FR" sz="1200" dirty="0">
                <a:latin typeface="Amazone BT" panose="03020702040507090A04" pitchFamily="66" charset="0"/>
              </a:rPr>
              <a:t> </a:t>
            </a:r>
            <a:r>
              <a:rPr lang="fr-FR" sz="1200" dirty="0" err="1">
                <a:latin typeface="Amazone BT" panose="03020702040507090A04" pitchFamily="66" charset="0"/>
              </a:rPr>
              <a:t>dirladada</a:t>
            </a:r>
            <a:r>
              <a:rPr lang="fr-FR" sz="1200" dirty="0">
                <a:latin typeface="Amazone BT" panose="03020702040507090A04" pitchFamily="66" charset="0"/>
              </a:rPr>
              <a:t> oh </a:t>
            </a:r>
            <a:r>
              <a:rPr lang="fr-FR" sz="1200" dirty="0" err="1">
                <a:latin typeface="Amazone BT" panose="03020702040507090A04" pitchFamily="66" charset="0"/>
              </a:rPr>
              <a:t>dadadadirladada</a:t>
            </a:r>
            <a:endParaRPr lang="fr-FR" sz="1200" dirty="0">
              <a:latin typeface="Amazone BT" panose="03020702040507090A04" pitchFamily="66" charset="0"/>
            </a:endParaRPr>
          </a:p>
          <a:p>
            <a:r>
              <a:rPr lang="fr-FR" sz="1200" dirty="0">
                <a:latin typeface="Amazone BT" panose="03020702040507090A04" pitchFamily="66" charset="0"/>
              </a:rPr>
              <a:t>Qui chante </a:t>
            </a:r>
            <a:r>
              <a:rPr lang="fr-FR" sz="1200" dirty="0" err="1">
                <a:latin typeface="Amazone BT" panose="03020702040507090A04" pitchFamily="66" charset="0"/>
              </a:rPr>
              <a:t>ladirladada</a:t>
            </a:r>
            <a:endParaRPr lang="fr-FR" sz="1200" dirty="0">
              <a:latin typeface="Amazone BT" panose="03020702040507090A04" pitchFamily="66" charset="0"/>
            </a:endParaRP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923C06AE-082A-4083-BFDA-E7032FF9D04D}"/>
              </a:ext>
            </a:extLst>
          </p:cNvPr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6000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8DC3CB01-013F-444B-B09B-1E90682ED67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8163" y="546330"/>
            <a:ext cx="2623792" cy="2624132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2ABA4DD9-253D-44BF-A515-1E5FFB043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3039" y="3186446"/>
            <a:ext cx="1874380" cy="27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561" tIns="23781" rIns="47561" bIns="23781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5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56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5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4" name="Image 3">
            <a:extLst>
              <a:ext uri="{FF2B5EF4-FFF2-40B4-BE49-F238E27FC236}">
                <a16:creationId xmlns:a16="http://schemas.microsoft.com/office/drawing/2014/main" id="{9429D15B-E166-4825-A641-AEE2FB20EB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29220" y="1155978"/>
            <a:ext cx="1462017" cy="1462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6EFDAF4E-5575-4D6C-9F86-D8C04A219A6D}"/>
              </a:ext>
            </a:extLst>
          </p:cNvPr>
          <p:cNvSpPr/>
          <p:nvPr/>
        </p:nvSpPr>
        <p:spPr>
          <a:xfrm>
            <a:off x="3454444" y="-374876"/>
            <a:ext cx="2811570" cy="1656031"/>
          </a:xfrm>
          <a:prstGeom prst="rect">
            <a:avLst/>
          </a:prstGeom>
          <a:noFill/>
        </p:spPr>
        <p:txBody>
          <a:bodyPr wrap="square" lIns="47561" tIns="23781" rIns="47561" bIns="23781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49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11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630760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0"/>
                            </p:stCondLst>
                            <p:childTnLst>
                              <p:par>
                                <p:cTn id="3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2272</TotalTime>
  <Words>468</Words>
  <Application>Microsoft Office PowerPoint</Application>
  <PresentationFormat>Personnalisé</PresentationFormat>
  <Paragraphs>81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7" baseType="lpstr">
      <vt:lpstr>Arial</vt:lpstr>
      <vt:lpstr>Algerian</vt:lpstr>
      <vt:lpstr>Calibri</vt:lpstr>
      <vt:lpstr>Andy</vt:lpstr>
      <vt:lpstr>Amazone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158</cp:revision>
  <dcterms:created xsi:type="dcterms:W3CDTF">2013-01-07T10:11:42Z</dcterms:created>
  <dcterms:modified xsi:type="dcterms:W3CDTF">2026-01-16T10:31:10Z</dcterms:modified>
</cp:coreProperties>
</file>