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9" r:id="rId3"/>
    <p:sldId id="28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NK9b3ajhAkyk721lTvHpg==" hashData="WrFvW8lXr5iiFev6ECipd6+Pi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8B"/>
    <a:srgbClr val="E709B7"/>
    <a:srgbClr val="F410C9"/>
    <a:srgbClr val="69075B"/>
    <a:srgbClr val="532747"/>
    <a:srgbClr val="6A0A5C"/>
    <a:srgbClr val="0096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260" autoAdjust="0"/>
    <p:restoredTop sz="94660"/>
  </p:normalViewPr>
  <p:slideViewPr>
    <p:cSldViewPr>
      <p:cViewPr>
        <p:scale>
          <a:sx n="82" d="100"/>
          <a:sy n="82" d="100"/>
        </p:scale>
        <p:origin x="-1128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B3020D-6625-418B-9F26-E9FBA49B350E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4BBC4F-0A56-4E22-B9DE-8E8B6285FA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908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483FE-1958-4CF3-A85F-62E23C0794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3440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70693-320F-47B5-9D2B-0E3A40A176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0803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69077-F461-4738-A2C3-77B601372B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3869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04BD7-01C1-40B9-AC2B-66DB3A5354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16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72DAE-26F4-4FEA-AFA0-EA1B3F7D68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3543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D997F-9D27-4D05-A13C-DC91FE11F6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7955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301D2-36E2-4EE9-BF47-6BBEBB8BD2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130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6F890-3399-4C19-94C7-41CC44094E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2057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63B14-818B-4EE4-996F-3B5EEB880D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119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2E2B3-4D66-4941-B3F0-DFC2B1446F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8394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4D100-261C-411A-B2C2-DF71422816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543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90A2E6-B63C-4F15-8B3F-26E126CF76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3" Type="http://schemas.openxmlformats.org/officeDocument/2006/relationships/audio" Target="../media/audio3.bin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.gif"/><Relationship Id="rId17" Type="http://schemas.openxmlformats.org/officeDocument/2006/relationships/image" Target="../media/image10.jpeg"/><Relationship Id="rId2" Type="http://schemas.openxmlformats.org/officeDocument/2006/relationships/audio" Target="../media/audio2.bin"/><Relationship Id="rId16" Type="http://schemas.openxmlformats.org/officeDocument/2006/relationships/image" Target="../media/image9.jpeg"/><Relationship Id="rId1" Type="http://schemas.openxmlformats.org/officeDocument/2006/relationships/audio" Target="../media/audio1.bin"/><Relationship Id="rId6" Type="http://schemas.openxmlformats.org/officeDocument/2006/relationships/audio" Target="../media/audio6.bin"/><Relationship Id="rId11" Type="http://schemas.openxmlformats.org/officeDocument/2006/relationships/image" Target="../media/image4.gif"/><Relationship Id="rId5" Type="http://schemas.openxmlformats.org/officeDocument/2006/relationships/audio" Target="../media/audio5.bin"/><Relationship Id="rId15" Type="http://schemas.openxmlformats.org/officeDocument/2006/relationships/image" Target="../media/image8.jpg"/><Relationship Id="rId10" Type="http://schemas.openxmlformats.org/officeDocument/2006/relationships/image" Target="../media/image3.png"/><Relationship Id="rId4" Type="http://schemas.openxmlformats.org/officeDocument/2006/relationships/audio" Target="../media/audio4.bin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audio" Target="../media/audio8.bin"/><Relationship Id="rId26" Type="http://schemas.openxmlformats.org/officeDocument/2006/relationships/audio" Target="../media/audio11.bin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5.bin"/><Relationship Id="rId42" Type="http://schemas.openxmlformats.org/officeDocument/2006/relationships/audio" Target="../media/audio5.bin"/><Relationship Id="rId47" Type="http://schemas.openxmlformats.org/officeDocument/2006/relationships/image" Target="../media/image38.jpeg"/><Relationship Id="rId50" Type="http://schemas.openxmlformats.org/officeDocument/2006/relationships/image" Target="../media/image40.gif"/><Relationship Id="rId55" Type="http://schemas.openxmlformats.org/officeDocument/2006/relationships/image" Target="../media/image44.jpeg"/><Relationship Id="rId63" Type="http://schemas.openxmlformats.org/officeDocument/2006/relationships/image" Target="../media/image49.jpeg"/><Relationship Id="rId68" Type="http://schemas.openxmlformats.org/officeDocument/2006/relationships/image" Target="../media/image51.gif"/><Relationship Id="rId76" Type="http://schemas.openxmlformats.org/officeDocument/2006/relationships/image" Target="../media/image58.png"/><Relationship Id="rId7" Type="http://schemas.openxmlformats.org/officeDocument/2006/relationships/image" Target="../media/image5.gif"/><Relationship Id="rId71" Type="http://schemas.openxmlformats.org/officeDocument/2006/relationships/image" Target="../media/image54.gif"/><Relationship Id="rId2" Type="http://schemas.openxmlformats.org/officeDocument/2006/relationships/image" Target="../media/image13.png"/><Relationship Id="rId16" Type="http://schemas.openxmlformats.org/officeDocument/2006/relationships/audio" Target="../media/audio7.bin"/><Relationship Id="rId29" Type="http://schemas.openxmlformats.org/officeDocument/2006/relationships/image" Target="../media/image29.jpeg"/><Relationship Id="rId11" Type="http://schemas.openxmlformats.org/officeDocument/2006/relationships/image" Target="../media/image20.gif"/><Relationship Id="rId24" Type="http://schemas.openxmlformats.org/officeDocument/2006/relationships/audio" Target="../media/audio1.bin"/><Relationship Id="rId32" Type="http://schemas.openxmlformats.org/officeDocument/2006/relationships/audio" Target="../media/audio14.bin"/><Relationship Id="rId37" Type="http://schemas.openxmlformats.org/officeDocument/2006/relationships/image" Target="../media/image33.jpeg"/><Relationship Id="rId40" Type="http://schemas.openxmlformats.org/officeDocument/2006/relationships/audio" Target="../media/audio18.bin"/><Relationship Id="rId45" Type="http://schemas.openxmlformats.org/officeDocument/2006/relationships/image" Target="../media/image37.jpeg"/><Relationship Id="rId53" Type="http://schemas.openxmlformats.org/officeDocument/2006/relationships/image" Target="../media/image42.jpeg"/><Relationship Id="rId58" Type="http://schemas.openxmlformats.org/officeDocument/2006/relationships/image" Target="../media/image46.png"/><Relationship Id="rId66" Type="http://schemas.microsoft.com/office/2007/relationships/hdphoto" Target="../media/hdphoto10.wdp"/><Relationship Id="rId74" Type="http://schemas.openxmlformats.org/officeDocument/2006/relationships/image" Target="../media/image56.png"/><Relationship Id="rId79" Type="http://schemas.openxmlformats.org/officeDocument/2006/relationships/image" Target="../media/image61.gif"/><Relationship Id="rId5" Type="http://schemas.microsoft.com/office/2007/relationships/hdphoto" Target="../media/hdphoto1.wdp"/><Relationship Id="rId61" Type="http://schemas.microsoft.com/office/2007/relationships/hdphoto" Target="../media/hdphoto8.wdp"/><Relationship Id="rId82" Type="http://schemas.openxmlformats.org/officeDocument/2006/relationships/image" Target="../media/image64.png"/><Relationship Id="rId10" Type="http://schemas.openxmlformats.org/officeDocument/2006/relationships/image" Target="../media/image19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audio" Target="../media/audio19.bin"/><Relationship Id="rId52" Type="http://schemas.microsoft.com/office/2007/relationships/hdphoto" Target="../media/hdphoto5.wdp"/><Relationship Id="rId60" Type="http://schemas.openxmlformats.org/officeDocument/2006/relationships/image" Target="../media/image47.png"/><Relationship Id="rId65" Type="http://schemas.openxmlformats.org/officeDocument/2006/relationships/image" Target="../media/image50.png"/><Relationship Id="rId73" Type="http://schemas.openxmlformats.org/officeDocument/2006/relationships/image" Target="../media/image55.gif"/><Relationship Id="rId78" Type="http://schemas.openxmlformats.org/officeDocument/2006/relationships/image" Target="../media/image60.jpeg"/><Relationship Id="rId81" Type="http://schemas.openxmlformats.org/officeDocument/2006/relationships/image" Target="../media/image63.png"/><Relationship Id="rId4" Type="http://schemas.openxmlformats.org/officeDocument/2006/relationships/image" Target="../media/image15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audio" Target="../media/audio10.bin"/><Relationship Id="rId27" Type="http://schemas.openxmlformats.org/officeDocument/2006/relationships/image" Target="../media/image28.jpeg"/><Relationship Id="rId30" Type="http://schemas.openxmlformats.org/officeDocument/2006/relationships/audio" Target="../media/audio13.bin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image" Target="../media/image39.png"/><Relationship Id="rId56" Type="http://schemas.openxmlformats.org/officeDocument/2006/relationships/image" Target="../media/image45.png"/><Relationship Id="rId64" Type="http://schemas.microsoft.com/office/2007/relationships/hdphoto" Target="../media/hdphoto9.wdp"/><Relationship Id="rId69" Type="http://schemas.openxmlformats.org/officeDocument/2006/relationships/image" Target="../media/image52.png"/><Relationship Id="rId77" Type="http://schemas.openxmlformats.org/officeDocument/2006/relationships/image" Target="../media/image59.jpeg"/><Relationship Id="rId8" Type="http://schemas.openxmlformats.org/officeDocument/2006/relationships/image" Target="../media/image17.gif"/><Relationship Id="rId51" Type="http://schemas.openxmlformats.org/officeDocument/2006/relationships/image" Target="../media/image41.png"/><Relationship Id="rId72" Type="http://schemas.openxmlformats.org/officeDocument/2006/relationships/image" Target="../media/image8.jpg"/><Relationship Id="rId80" Type="http://schemas.openxmlformats.org/officeDocument/2006/relationships/image" Target="../media/image62.png"/><Relationship Id="rId3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7.bin"/><Relationship Id="rId46" Type="http://schemas.openxmlformats.org/officeDocument/2006/relationships/audio" Target="../media/audio20.bin"/><Relationship Id="rId59" Type="http://schemas.microsoft.com/office/2007/relationships/hdphoto" Target="../media/hdphoto7.wdp"/><Relationship Id="rId67" Type="http://schemas.openxmlformats.org/officeDocument/2006/relationships/image" Target="../media/image10.jpeg"/><Relationship Id="rId20" Type="http://schemas.openxmlformats.org/officeDocument/2006/relationships/audio" Target="../media/audio9.bin"/><Relationship Id="rId41" Type="http://schemas.openxmlformats.org/officeDocument/2006/relationships/image" Target="../media/image35.jpeg"/><Relationship Id="rId54" Type="http://schemas.openxmlformats.org/officeDocument/2006/relationships/image" Target="../media/image43.jpeg"/><Relationship Id="rId62" Type="http://schemas.openxmlformats.org/officeDocument/2006/relationships/image" Target="../media/image48.gif"/><Relationship Id="rId70" Type="http://schemas.openxmlformats.org/officeDocument/2006/relationships/image" Target="../media/image53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5" Type="http://schemas.microsoft.com/office/2007/relationships/hdphoto" Target="../media/hdphoto3.wdp"/><Relationship Id="rId23" Type="http://schemas.openxmlformats.org/officeDocument/2006/relationships/image" Target="../media/image26.jpeg"/><Relationship Id="rId28" Type="http://schemas.openxmlformats.org/officeDocument/2006/relationships/audio" Target="../media/audio12.bin"/><Relationship Id="rId36" Type="http://schemas.openxmlformats.org/officeDocument/2006/relationships/audio" Target="../media/audio16.bin"/><Relationship Id="rId49" Type="http://schemas.microsoft.com/office/2007/relationships/hdphoto" Target="../media/hdphoto4.wdp"/><Relationship Id="rId57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(05) Tiroli tirola - Linda de Suza.wav">
            <a:hlinkClick r:id="" action="ppaction://media"/>
          </p:cNvPr>
          <p:cNvPicPr>
            <a:picLocks noRot="1" noChangeAspect="1"/>
          </p:cNvPicPr>
          <p:nvPr>
            <a:wavAudioFile r:embed="rId1" name="(05) Tiroli tirola - Linda de Suza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SansTitre_0001.wav">
            <a:hlinkClick r:id="" action="ppaction://media"/>
          </p:cNvPr>
          <p:cNvPicPr>
            <a:picLocks noRot="1" noChangeAspect="1"/>
          </p:cNvPicPr>
          <p:nvPr>
            <a:wavAudioFile r:embed="rId2" name="SansTitre_0001.wav"/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(01)3654.wav">
            <a:hlinkClick r:id="" action="ppaction://media"/>
          </p:cNvPr>
          <p:cNvPicPr>
            <a:picLocks noRot="1" noChangeAspect="1"/>
          </p:cNvPicPr>
          <p:nvPr>
            <a:wavAudioFile r:embed="rId3" name="(01) Ne Partez Pas Sans Moi - Celine Dion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63654.wav">
            <a:hlinkClick r:id="" action="ppaction://media"/>
          </p:cNvPr>
          <p:cNvPicPr>
            <a:picLocks noRot="1" noChangeAspect="1"/>
          </p:cNvPicPr>
          <p:nvPr>
            <a:wavAudioFile r:embed="rId4" name="16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(14)3670.wav">
            <a:hlinkClick r:id="" action="ppaction://media"/>
          </p:cNvPr>
          <p:cNvPicPr>
            <a:picLocks noRot="1" noChangeAspect="1"/>
          </p:cNvPicPr>
          <p:nvPr>
            <a:wavAudioFile r:embed="rId5" name="(14) La maladie d'amour - Peter &amp; Sloan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410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3670.wav">
            <a:hlinkClick r:id="" action="ppaction://media"/>
          </p:cNvPr>
          <p:cNvPicPr>
            <a:picLocks noRot="1" noChangeAspect="1"/>
          </p:cNvPicPr>
          <p:nvPr>
            <a:wavAudioFile r:embed="rId6" name="117 - Vingt An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675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" descr="C:\Users\christelle\Desktop\La.Chanson.Francaise.CD8[FLAC].MLN44.www.zone-telechargement.com\La Chanson Francaise CD8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310" y="2153978"/>
            <a:ext cx="2638623" cy="26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999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410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410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96008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90" y="628231"/>
            <a:ext cx="7334223" cy="568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971550" y="628650"/>
            <a:ext cx="7345363" cy="5753100"/>
          </a:xfrm>
          <a:prstGeom prst="frame">
            <a:avLst>
              <a:gd name="adj1" fmla="val 181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2411413" y="1812925"/>
            <a:ext cx="4464050" cy="3384550"/>
          </a:xfrm>
          <a:prstGeom prst="frame">
            <a:avLst>
              <a:gd name="adj1" fmla="val 330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3" descr="C:\Users\christelle\Desktop\Animation3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88840"/>
            <a:ext cx="4144268" cy="3021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497806" y="2105025"/>
            <a:ext cx="6207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- </a:t>
            </a:r>
            <a:r>
              <a:rPr lang="fr-FR" sz="1100" b="1" dirty="0" err="1">
                <a:solidFill>
                  <a:srgbClr val="FFFF00"/>
                </a:solidFill>
              </a:rPr>
              <a:t>Jeane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Manson</a:t>
            </a:r>
            <a:r>
              <a:rPr lang="fr-FR" sz="1100" b="1" dirty="0">
                <a:solidFill>
                  <a:srgbClr val="FFFF00"/>
                </a:solidFill>
              </a:rPr>
              <a:t> - Cristal palace - 03:12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- Art Sullivan - Petite fille aux yeux blues - 03:03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- </a:t>
            </a:r>
            <a:r>
              <a:rPr lang="fr-FR" sz="1100" b="1" dirty="0" err="1">
                <a:solidFill>
                  <a:srgbClr val="FFFF00"/>
                </a:solidFill>
              </a:rPr>
              <a:t>Danyel</a:t>
            </a:r>
            <a:r>
              <a:rPr lang="fr-FR" sz="1100" b="1" dirty="0">
                <a:solidFill>
                  <a:srgbClr val="FFFF00"/>
                </a:solidFill>
              </a:rPr>
              <a:t> Gérard - L'écho - 03:12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- Jean-Pierre François - Je te survivrai - 04:21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- Linda de </a:t>
            </a:r>
            <a:r>
              <a:rPr lang="fr-FR" sz="1100" b="1" dirty="0" err="1">
                <a:solidFill>
                  <a:srgbClr val="FFFF00"/>
                </a:solidFill>
              </a:rPr>
              <a:t>Suza</a:t>
            </a:r>
            <a:r>
              <a:rPr lang="fr-FR" sz="1100" b="1" dirty="0">
                <a:solidFill>
                  <a:srgbClr val="FFFF00"/>
                </a:solidFill>
              </a:rPr>
              <a:t> - </a:t>
            </a:r>
            <a:r>
              <a:rPr lang="fr-FR" sz="1100" b="1" dirty="0" err="1">
                <a:solidFill>
                  <a:srgbClr val="FFFF00"/>
                </a:solidFill>
              </a:rPr>
              <a:t>Tiroli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tirola</a:t>
            </a:r>
            <a:r>
              <a:rPr lang="fr-FR" sz="1100" b="1" dirty="0">
                <a:solidFill>
                  <a:srgbClr val="FFFF00"/>
                </a:solidFill>
              </a:rPr>
              <a:t> - 03:24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- </a:t>
            </a:r>
            <a:r>
              <a:rPr lang="fr-FR" sz="1100" b="1" dirty="0" err="1">
                <a:solidFill>
                  <a:srgbClr val="FFFF00"/>
                </a:solidFill>
              </a:rPr>
              <a:t>Anans</a:t>
            </a:r>
            <a:r>
              <a:rPr lang="fr-FR" sz="1100" b="1" dirty="0">
                <a:solidFill>
                  <a:srgbClr val="FFFF00"/>
                </a:solidFill>
              </a:rPr>
              <a:t> &amp; Didier </a:t>
            </a:r>
            <a:r>
              <a:rPr lang="fr-FR" sz="1100" b="1" dirty="0" err="1">
                <a:solidFill>
                  <a:srgbClr val="FFFF00"/>
                </a:solidFill>
              </a:rPr>
              <a:t>Barbelivien</a:t>
            </a:r>
            <a:r>
              <a:rPr lang="fr-FR" sz="1100" b="1" dirty="0">
                <a:solidFill>
                  <a:srgbClr val="FFFF00"/>
                </a:solidFill>
              </a:rPr>
              <a:t> - Les mariés de </a:t>
            </a:r>
            <a:r>
              <a:rPr lang="fr-FR" sz="1100" b="1" dirty="0" err="1">
                <a:solidFill>
                  <a:srgbClr val="FFFF00"/>
                </a:solidFill>
              </a:rPr>
              <a:t>vendée</a:t>
            </a:r>
            <a:r>
              <a:rPr lang="fr-FR" sz="1100" b="1" dirty="0">
                <a:solidFill>
                  <a:srgbClr val="FFFF00"/>
                </a:solidFill>
              </a:rPr>
              <a:t> - 04:06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- Michèle Torr - I </a:t>
            </a:r>
            <a:r>
              <a:rPr lang="fr-FR" sz="1100" b="1" dirty="0" err="1">
                <a:solidFill>
                  <a:srgbClr val="FFFF00"/>
                </a:solidFill>
              </a:rPr>
              <a:t>remember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you</a:t>
            </a:r>
            <a:r>
              <a:rPr lang="fr-FR" sz="1100" b="1" dirty="0">
                <a:solidFill>
                  <a:srgbClr val="FFFF00"/>
                </a:solidFill>
              </a:rPr>
              <a:t> - 04:02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- Pascal </a:t>
            </a:r>
            <a:r>
              <a:rPr lang="fr-FR" sz="1100" b="1" dirty="0" err="1">
                <a:solidFill>
                  <a:srgbClr val="FFFF00"/>
                </a:solidFill>
              </a:rPr>
              <a:t>Danel</a:t>
            </a:r>
            <a:r>
              <a:rPr lang="fr-FR" sz="1100" b="1" dirty="0">
                <a:solidFill>
                  <a:srgbClr val="FFFF00"/>
                </a:solidFill>
              </a:rPr>
              <a:t> - Kilimandjaro - 03:36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- </a:t>
            </a:r>
            <a:r>
              <a:rPr lang="fr-FR" sz="1100" b="1" dirty="0" err="1">
                <a:solidFill>
                  <a:srgbClr val="FFFF00"/>
                </a:solidFill>
              </a:rPr>
              <a:t>Sweet</a:t>
            </a:r>
            <a:r>
              <a:rPr lang="fr-FR" sz="1100" b="1" dirty="0">
                <a:solidFill>
                  <a:srgbClr val="FFFF00"/>
                </a:solidFill>
              </a:rPr>
              <a:t> People - Et les oiseaux chantaient - 02:48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- Gilbert </a:t>
            </a:r>
            <a:r>
              <a:rPr lang="fr-FR" sz="1100" b="1" dirty="0" err="1">
                <a:solidFill>
                  <a:srgbClr val="FFFF00"/>
                </a:solidFill>
              </a:rPr>
              <a:t>Montagné</a:t>
            </a:r>
            <a:r>
              <a:rPr lang="fr-FR" sz="1100" b="1" dirty="0">
                <a:solidFill>
                  <a:srgbClr val="FFFF00"/>
                </a:solidFill>
              </a:rPr>
              <a:t> - Histoire de femme - 03:56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- </a:t>
            </a:r>
            <a:r>
              <a:rPr lang="fr-FR" sz="1100" b="1" dirty="0" err="1">
                <a:solidFill>
                  <a:srgbClr val="FFFF00"/>
                </a:solidFill>
              </a:rPr>
              <a:t>Danyel</a:t>
            </a:r>
            <a:r>
              <a:rPr lang="fr-FR" sz="1100" b="1" dirty="0">
                <a:solidFill>
                  <a:srgbClr val="FFFF00"/>
                </a:solidFill>
              </a:rPr>
              <a:t> Gérard - Le train de marchandises - 03:44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- Regrets - Tout le monde s'amuse - 04:13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- Alice Dona - Dans ce monde là - 04:13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- Peter &amp; </a:t>
            </a:r>
            <a:r>
              <a:rPr lang="fr-FR" sz="1100" b="1" dirty="0" err="1">
                <a:solidFill>
                  <a:srgbClr val="FFFF00"/>
                </a:solidFill>
              </a:rPr>
              <a:t>Sloane</a:t>
            </a:r>
            <a:r>
              <a:rPr lang="fr-FR" sz="1100" b="1" dirty="0">
                <a:solidFill>
                  <a:srgbClr val="FFFF00"/>
                </a:solidFill>
              </a:rPr>
              <a:t> - La maladie d'amour - 03:58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- Jean-Jacques </a:t>
            </a:r>
            <a:r>
              <a:rPr lang="fr-FR" sz="1100" b="1" dirty="0" err="1">
                <a:solidFill>
                  <a:srgbClr val="FFFF00"/>
                </a:solidFill>
              </a:rPr>
              <a:t>Lafon</a:t>
            </a:r>
            <a:r>
              <a:rPr lang="fr-FR" sz="1100" b="1" dirty="0">
                <a:solidFill>
                  <a:srgbClr val="FFFF00"/>
                </a:solidFill>
              </a:rPr>
              <a:t> - Châteaux de porcelaine - 02:36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- Nicolas Peyrac - Tempête sur </a:t>
            </a:r>
            <a:r>
              <a:rPr lang="fr-FR" sz="1100" b="1" dirty="0" err="1">
                <a:solidFill>
                  <a:srgbClr val="FFFF00"/>
                </a:solidFill>
              </a:rPr>
              <a:t>ouessant</a:t>
            </a:r>
            <a:r>
              <a:rPr lang="fr-FR" sz="1100" b="1" dirty="0">
                <a:solidFill>
                  <a:srgbClr val="FFFF00"/>
                </a:solidFill>
              </a:rPr>
              <a:t> - 04:06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2900"/>
            <a:ext cx="9061450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430931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366" y="639574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87475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NUMEROS JUKEBOX NOIR\1 (FILEminimizer).jpg">
            <a:hlinkClick r:id="" action="ppaction://noaction" highlightClick="1">
              <a:snd r:embed="rId16" name="(01) Cristal palace - Jeane Manso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18" name="(02) Petite fille aux yeux blues - Art Sullivan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0" name="(03) L'écho - Danyel Gérard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2" name="(04) Je te survivrai - Jean-Pierre Françoi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4" name="(05) Tiroli tirola - Linda de Suza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26" name="(06) Les mariés de vendée - Anaïs &amp; Didier Barbelivie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28" name="(07) I remember you - Michèle Tor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0" name="(08) Kilimandjaro - Pascal Danel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2" name="(09) Et les oiseaux chantaient - Sweet Peopl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4" name="(10) Histoire de femme - Gilbert Montagné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36" name="11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38" name="(12) Tout le monde s'amuse - Regret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0" name="(13) Dans ce monde là - Alice Dona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2" name="(14) La maladie d'amour - Peter &amp; Sloan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4" name="(15) Châteaux de porcelaine - Jean-Jacques Lafon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46" name="(16) Tempête sur ouessant - Nicolas Peyrac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739" y="5111484"/>
            <a:ext cx="660598" cy="821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christelle\Desktop\ddddd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D:\SMYLET\3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033588"/>
            <a:ext cx="12906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4" descr="D:\SMYLET\4 (FILEm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924300"/>
            <a:ext cx="1303338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La.Chanson.Francaise.CD8[FLAC].MLN44.www.zone-telechargement.com\La Chanson Francaise CD8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516063"/>
            <a:ext cx="1274763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Image 1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344" y="1408907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6831805" y="1536956"/>
            <a:ext cx="373063" cy="369887"/>
          </a:xfrm>
          <a:prstGeom prst="ellipse">
            <a:avLst/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7" name="Picture 69" descr="katze72"/>
          <p:cNvPicPr>
            <a:picLocks noChangeAspect="1" noChangeArrowheads="1" noCrop="1"/>
          </p:cNvPicPr>
          <p:nvPr/>
        </p:nvPicPr>
        <p:blipFill>
          <a:blip r:embed="rId7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6141" flipH="1">
            <a:off x="6974409" y="5582089"/>
            <a:ext cx="913879" cy="60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christelle\Desktop\gggg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173" y="4378326"/>
            <a:ext cx="2561805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michele-torr-retour-idoles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920" y="3546622"/>
            <a:ext cx="39814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SMYLET 2\fleur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52">
            <a:off x="3712294" y="5571296"/>
            <a:ext cx="969963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Application>Microsoft Office PowerPoint</Application>
  <PresentationFormat>Affichage à l'écran (4:3)</PresentationFormat>
  <Paragraphs>16</Paragraphs>
  <Slides>3</Slides>
  <Notes>0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2025-02-13T13:32:18Z</dcterms:modified>
</cp:coreProperties>
</file>