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30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33OYa9EAS531tZ8krc0yQ==" hashData="OMkWV+uhWNHu9pe4QLT4qvyPs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8B"/>
    <a:srgbClr val="69075B"/>
    <a:srgbClr val="532747"/>
    <a:srgbClr val="6A0A5C"/>
    <a:srgbClr val="F410C9"/>
    <a:srgbClr val="E709B7"/>
    <a:srgbClr val="0096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194" autoAdjust="0"/>
    <p:restoredTop sz="94660"/>
  </p:normalViewPr>
  <p:slideViewPr>
    <p:cSldViewPr>
      <p:cViewPr>
        <p:scale>
          <a:sx n="75" d="100"/>
          <a:sy n="75" d="100"/>
        </p:scale>
        <p:origin x="-1162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4836ED-846C-4DF9-BD94-480D09DDAE2E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771A06F-417C-4BCC-9A12-8BEAE728F4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65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445D5-D212-4A0F-9275-DA0CD4EFB2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205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FDD72-B2D5-45F5-B94D-9CCBB1AACF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484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DA0E3-EA4E-4897-9399-6034D6AB0C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3857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A4D24-97E6-4643-A30B-1F9F11E1B4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1714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38553-6F5F-4E39-9503-5BA70C6CD8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5264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00DE7-AB32-4334-8360-81853A7AC0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1038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7BEC3-35D5-475A-805C-35ED989902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759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64FB5-5D69-45C9-A559-CEF3041A3A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4282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B60A9-33BF-4BDD-B97D-28B69F6E1B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3494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8C107-FCC2-4E31-A5C5-D5BA9E3A98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5424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CC83C-368D-4BAE-82ED-A4373545AD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5812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C6790D-FAF1-43FC-8D9F-E8118F5181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gif"/><Relationship Id="rId3" Type="http://schemas.openxmlformats.org/officeDocument/2006/relationships/audio" Target="../media/audio3.bin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.gif"/><Relationship Id="rId17" Type="http://schemas.openxmlformats.org/officeDocument/2006/relationships/image" Target="../media/image10.jpeg"/><Relationship Id="rId2" Type="http://schemas.openxmlformats.org/officeDocument/2006/relationships/audio" Target="../media/audio2.bin"/><Relationship Id="rId16" Type="http://schemas.openxmlformats.org/officeDocument/2006/relationships/image" Target="../media/image9.jpeg"/><Relationship Id="rId1" Type="http://schemas.openxmlformats.org/officeDocument/2006/relationships/audio" Target="../media/audio1.bin"/><Relationship Id="rId6" Type="http://schemas.openxmlformats.org/officeDocument/2006/relationships/audio" Target="../media/audio6.bin"/><Relationship Id="rId11" Type="http://schemas.openxmlformats.org/officeDocument/2006/relationships/image" Target="../media/image4.gif"/><Relationship Id="rId5" Type="http://schemas.openxmlformats.org/officeDocument/2006/relationships/audio" Target="../media/audio5.bin"/><Relationship Id="rId15" Type="http://schemas.openxmlformats.org/officeDocument/2006/relationships/image" Target="../media/image8.jpg"/><Relationship Id="rId10" Type="http://schemas.openxmlformats.org/officeDocument/2006/relationships/image" Target="../media/image3.png"/><Relationship Id="rId4" Type="http://schemas.openxmlformats.org/officeDocument/2006/relationships/audio" Target="../media/audio4.bin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audio" Target="../media/audio8.bin"/><Relationship Id="rId26" Type="http://schemas.openxmlformats.org/officeDocument/2006/relationships/audio" Target="../media/audio12.bin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6.bin"/><Relationship Id="rId42" Type="http://schemas.openxmlformats.org/officeDocument/2006/relationships/audio" Target="../media/audio19.bin"/><Relationship Id="rId47" Type="http://schemas.openxmlformats.org/officeDocument/2006/relationships/image" Target="../media/image39.jpeg"/><Relationship Id="rId50" Type="http://schemas.openxmlformats.org/officeDocument/2006/relationships/image" Target="../media/image41.gif"/><Relationship Id="rId55" Type="http://schemas.openxmlformats.org/officeDocument/2006/relationships/image" Target="../media/image45.jpeg"/><Relationship Id="rId63" Type="http://schemas.openxmlformats.org/officeDocument/2006/relationships/image" Target="../media/image8.jpg"/><Relationship Id="rId68" Type="http://schemas.openxmlformats.org/officeDocument/2006/relationships/image" Target="../media/image53.png"/><Relationship Id="rId7" Type="http://schemas.openxmlformats.org/officeDocument/2006/relationships/image" Target="../media/image5.gif"/><Relationship Id="rId71" Type="http://schemas.openxmlformats.org/officeDocument/2006/relationships/image" Target="../media/image56.gif"/><Relationship Id="rId2" Type="http://schemas.openxmlformats.org/officeDocument/2006/relationships/image" Target="../media/image11.png"/><Relationship Id="rId16" Type="http://schemas.openxmlformats.org/officeDocument/2006/relationships/audio" Target="../media/audio7.bin"/><Relationship Id="rId29" Type="http://schemas.openxmlformats.org/officeDocument/2006/relationships/image" Target="../media/image30.jpeg"/><Relationship Id="rId11" Type="http://schemas.openxmlformats.org/officeDocument/2006/relationships/image" Target="../media/image19.gif"/><Relationship Id="rId24" Type="http://schemas.openxmlformats.org/officeDocument/2006/relationships/audio" Target="../media/audio11.bin"/><Relationship Id="rId32" Type="http://schemas.openxmlformats.org/officeDocument/2006/relationships/audio" Target="../media/audio15.bin"/><Relationship Id="rId37" Type="http://schemas.openxmlformats.org/officeDocument/2006/relationships/image" Target="../media/image34.jpeg"/><Relationship Id="rId40" Type="http://schemas.openxmlformats.org/officeDocument/2006/relationships/audio" Target="../media/audio18.bin"/><Relationship Id="rId45" Type="http://schemas.openxmlformats.org/officeDocument/2006/relationships/image" Target="../media/image38.jpeg"/><Relationship Id="rId53" Type="http://schemas.openxmlformats.org/officeDocument/2006/relationships/image" Target="../media/image43.jpeg"/><Relationship Id="rId58" Type="http://schemas.openxmlformats.org/officeDocument/2006/relationships/image" Target="../media/image47.png"/><Relationship Id="rId66" Type="http://schemas.openxmlformats.org/officeDocument/2006/relationships/image" Target="../media/image51.jpeg"/><Relationship Id="rId74" Type="http://schemas.openxmlformats.org/officeDocument/2006/relationships/image" Target="../media/image59.png"/><Relationship Id="rId5" Type="http://schemas.openxmlformats.org/officeDocument/2006/relationships/image" Target="../media/image14.png"/><Relationship Id="rId15" Type="http://schemas.openxmlformats.org/officeDocument/2006/relationships/image" Target="../media/image23.png"/><Relationship Id="rId23" Type="http://schemas.openxmlformats.org/officeDocument/2006/relationships/image" Target="../media/image27.jpeg"/><Relationship Id="rId28" Type="http://schemas.openxmlformats.org/officeDocument/2006/relationships/audio" Target="../media/audio13.bin"/><Relationship Id="rId36" Type="http://schemas.openxmlformats.org/officeDocument/2006/relationships/audio" Target="../media/audio17.bin"/><Relationship Id="rId49" Type="http://schemas.microsoft.com/office/2007/relationships/hdphoto" Target="../media/hdphoto1.wdp"/><Relationship Id="rId57" Type="http://schemas.microsoft.com/office/2007/relationships/hdphoto" Target="../media/hdphoto3.wdp"/><Relationship Id="rId61" Type="http://schemas.microsoft.com/office/2007/relationships/hdphoto" Target="../media/hdphoto5.wdp"/><Relationship Id="rId10" Type="http://schemas.openxmlformats.org/officeDocument/2006/relationships/image" Target="../media/image18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audio" Target="../media/audio20.bin"/><Relationship Id="rId52" Type="http://schemas.microsoft.com/office/2007/relationships/hdphoto" Target="../media/hdphoto2.wdp"/><Relationship Id="rId60" Type="http://schemas.openxmlformats.org/officeDocument/2006/relationships/image" Target="../media/image48.png"/><Relationship Id="rId65" Type="http://schemas.openxmlformats.org/officeDocument/2006/relationships/image" Target="../media/image50.jpeg"/><Relationship Id="rId73" Type="http://schemas.openxmlformats.org/officeDocument/2006/relationships/image" Target="../media/image58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audio" Target="../media/audio10.bin"/><Relationship Id="rId27" Type="http://schemas.openxmlformats.org/officeDocument/2006/relationships/image" Target="../media/image29.jpeg"/><Relationship Id="rId30" Type="http://schemas.openxmlformats.org/officeDocument/2006/relationships/audio" Target="../media/audio14.bin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image" Target="../media/image40.png"/><Relationship Id="rId56" Type="http://schemas.openxmlformats.org/officeDocument/2006/relationships/image" Target="../media/image46.png"/><Relationship Id="rId64" Type="http://schemas.openxmlformats.org/officeDocument/2006/relationships/image" Target="../media/image10.jpeg"/><Relationship Id="rId69" Type="http://schemas.openxmlformats.org/officeDocument/2006/relationships/image" Target="../media/image54.jpeg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image" Target="../media/image20.gif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.bin"/><Relationship Id="rId46" Type="http://schemas.openxmlformats.org/officeDocument/2006/relationships/audio" Target="../media/audio21.bin"/><Relationship Id="rId59" Type="http://schemas.microsoft.com/office/2007/relationships/hdphoto" Target="../media/hdphoto4.wdp"/><Relationship Id="rId67" Type="http://schemas.openxmlformats.org/officeDocument/2006/relationships/image" Target="../media/image52.jpeg"/><Relationship Id="rId20" Type="http://schemas.openxmlformats.org/officeDocument/2006/relationships/audio" Target="../media/audio9.bin"/><Relationship Id="rId41" Type="http://schemas.openxmlformats.org/officeDocument/2006/relationships/image" Target="../media/image36.jpeg"/><Relationship Id="rId54" Type="http://schemas.openxmlformats.org/officeDocument/2006/relationships/image" Target="../media/image44.jpeg"/><Relationship Id="rId62" Type="http://schemas.openxmlformats.org/officeDocument/2006/relationships/image" Target="../media/image49.gif"/><Relationship Id="rId70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(12) Tombe la neige - Adamo.wav">
            <a:hlinkClick r:id="" action="ppaction://media"/>
          </p:cNvPr>
          <p:cNvPicPr>
            <a:picLocks noRot="1" noChangeAspect="1"/>
          </p:cNvPicPr>
          <p:nvPr>
            <a:wavAudioFile r:embed="rId1" name="(12) Tombe la neige - Adamo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Sans3761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(01)3761.wav">
            <a:hlinkClick r:id="" action="ppaction://media"/>
          </p:cNvPr>
          <p:cNvPicPr>
            <a:picLocks noRot="1" noChangeAspect="1"/>
          </p:cNvPicPr>
          <p:nvPr>
            <a:wavAudioFile r:embed="rId3" name="(01) Ne Partez Pas Sans Moi - Celine Dion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63761.wav">
            <a:hlinkClick r:id="" action="ppaction://media"/>
          </p:cNvPr>
          <p:cNvPicPr>
            <a:picLocks noRot="1" noChangeAspect="1"/>
          </p:cNvPicPr>
          <p:nvPr>
            <a:wavAudioFile r:embed="rId4" name="16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(14)3761.wav">
            <a:hlinkClick r:id="" action="ppaction://media"/>
          </p:cNvPr>
          <p:cNvPicPr>
            <a:picLocks noRot="1" noChangeAspect="1"/>
          </p:cNvPicPr>
          <p:nvPr>
            <a:wavAudioFile r:embed="rId5" name="(14) La maladie d'amour - Peter &amp; Sloan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96008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3776.wav">
            <a:hlinkClick r:id="" action="ppaction://media"/>
          </p:cNvPr>
          <p:cNvPicPr>
            <a:picLocks noRot="1" noChangeAspect="1"/>
          </p:cNvPicPr>
          <p:nvPr>
            <a:wavAudioFile r:embed="rId6" name="117 - Vingt An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299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" descr="C:\Users\christelle\Desktop\La.Chanson.Francaise.CD7[FLAC].MLN44.www.zone-telechargement.com\La Chanson Francaise CD7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185353"/>
            <a:ext cx="2592015" cy="2557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999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96008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96008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39875" y="2063750"/>
            <a:ext cx="6207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- </a:t>
            </a:r>
            <a:r>
              <a:rPr lang="fr-FR" sz="1100" b="1" dirty="0" err="1">
                <a:solidFill>
                  <a:srgbClr val="FFFF00"/>
                </a:solidFill>
              </a:rPr>
              <a:t>Celine</a:t>
            </a:r>
            <a:r>
              <a:rPr lang="fr-FR" sz="1100" b="1" dirty="0">
                <a:solidFill>
                  <a:srgbClr val="FFFF00"/>
                </a:solidFill>
              </a:rPr>
              <a:t> Dion - A quatre pas d'ici - 03:55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- </a:t>
            </a:r>
            <a:r>
              <a:rPr lang="fr-FR" sz="1100" b="1" dirty="0" err="1">
                <a:solidFill>
                  <a:srgbClr val="FFFF00"/>
                </a:solidFill>
              </a:rPr>
              <a:t>Sebastien</a:t>
            </a:r>
            <a:r>
              <a:rPr lang="fr-FR" sz="1100" b="1" dirty="0">
                <a:solidFill>
                  <a:srgbClr val="FFFF00"/>
                </a:solidFill>
              </a:rPr>
              <a:t> El </a:t>
            </a:r>
            <a:r>
              <a:rPr lang="fr-FR" sz="1100" b="1" dirty="0" err="1">
                <a:solidFill>
                  <a:srgbClr val="FFFF00"/>
                </a:solidFill>
              </a:rPr>
              <a:t>Chato</a:t>
            </a:r>
            <a:r>
              <a:rPr lang="fr-FR" sz="1100" b="1" dirty="0">
                <a:solidFill>
                  <a:srgbClr val="FFFF00"/>
                </a:solidFill>
              </a:rPr>
              <a:t> - Je veux t'aimer - 03:47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- </a:t>
            </a:r>
            <a:r>
              <a:rPr lang="fr-FR" sz="1100" b="1" dirty="0" err="1">
                <a:solidFill>
                  <a:srgbClr val="FFFF00"/>
                </a:solidFill>
              </a:rPr>
              <a:t>Jean-Francois</a:t>
            </a:r>
            <a:r>
              <a:rPr lang="fr-FR" sz="1100" b="1" dirty="0">
                <a:solidFill>
                  <a:srgbClr val="FFFF00"/>
                </a:solidFill>
              </a:rPr>
              <a:t> Maurice - 28° à l'ombre - 03:49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- Demis </a:t>
            </a:r>
            <a:r>
              <a:rPr lang="fr-FR" sz="1100" b="1" dirty="0" err="1" smtClean="0">
                <a:solidFill>
                  <a:srgbClr val="FFFF00"/>
                </a:solidFill>
              </a:rPr>
              <a:t>Roussos</a:t>
            </a:r>
            <a:r>
              <a:rPr lang="fr-FR" sz="1100" b="1" dirty="0" smtClean="0">
                <a:solidFill>
                  <a:srgbClr val="FFFF00"/>
                </a:solidFill>
              </a:rPr>
              <a:t> </a:t>
            </a:r>
            <a:r>
              <a:rPr lang="fr-FR" sz="1100" b="1" dirty="0">
                <a:solidFill>
                  <a:srgbClr val="FFFF00"/>
                </a:solidFill>
              </a:rPr>
              <a:t>- Tous les 'je vous aime' - 04:06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- Gloria Lasso - Etranger au paradis - 02:38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- Alice Dona - La chanson des vieux amants - 04:03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- Linda de </a:t>
            </a:r>
            <a:r>
              <a:rPr lang="fr-FR" sz="1100" b="1" dirty="0" err="1">
                <a:solidFill>
                  <a:srgbClr val="FFFF00"/>
                </a:solidFill>
              </a:rPr>
              <a:t>Suza</a:t>
            </a:r>
            <a:r>
              <a:rPr lang="fr-FR" sz="1100" b="1" dirty="0">
                <a:solidFill>
                  <a:srgbClr val="FFFF00"/>
                </a:solidFill>
              </a:rPr>
              <a:t> - </a:t>
            </a:r>
            <a:r>
              <a:rPr lang="fr-FR" sz="1100" b="1" dirty="0" err="1">
                <a:solidFill>
                  <a:srgbClr val="FFFF00"/>
                </a:solidFill>
              </a:rPr>
              <a:t>Aime-moi</a:t>
            </a:r>
            <a:r>
              <a:rPr lang="fr-FR" sz="1100" b="1" dirty="0">
                <a:solidFill>
                  <a:srgbClr val="FFFF00"/>
                </a:solidFill>
              </a:rPr>
              <a:t> comme je suis - 03:47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- Charles Dumont - Une Chanson - 02:44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- Art Sullivan - Ensemble - 03:46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- Nicolas Peyrac - Crie - 04:35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- Guy </a:t>
            </a:r>
            <a:r>
              <a:rPr lang="fr-FR" sz="1100" b="1" dirty="0" err="1">
                <a:solidFill>
                  <a:srgbClr val="FFFF00"/>
                </a:solidFill>
              </a:rPr>
              <a:t>Mardel</a:t>
            </a:r>
            <a:r>
              <a:rPr lang="fr-FR" sz="1100" b="1" dirty="0">
                <a:solidFill>
                  <a:srgbClr val="FFFF00"/>
                </a:solidFill>
              </a:rPr>
              <a:t> &amp; Chantal Goya - Prends une rose - 03:12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- Adamo - Tombe la neige - 03:10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- </a:t>
            </a:r>
            <a:r>
              <a:rPr lang="fr-FR" sz="1100" b="1" dirty="0" err="1">
                <a:solidFill>
                  <a:srgbClr val="FFFF00"/>
                </a:solidFill>
              </a:rPr>
              <a:t>Anais</a:t>
            </a:r>
            <a:r>
              <a:rPr lang="fr-FR" sz="1100" b="1" dirty="0">
                <a:solidFill>
                  <a:srgbClr val="FFFF00"/>
                </a:solidFill>
              </a:rPr>
              <a:t> - L'amour avec toi - 02:59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- Gilbert </a:t>
            </a:r>
            <a:r>
              <a:rPr lang="fr-FR" sz="1100" b="1" dirty="0" err="1">
                <a:solidFill>
                  <a:srgbClr val="FFFF00"/>
                </a:solidFill>
              </a:rPr>
              <a:t>Montagné</a:t>
            </a:r>
            <a:r>
              <a:rPr lang="fr-FR" sz="1100" b="1" dirty="0">
                <a:solidFill>
                  <a:srgbClr val="FFFF00"/>
                </a:solidFill>
              </a:rPr>
              <a:t> - Comme une étoile - 03:48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- Pascal </a:t>
            </a:r>
            <a:r>
              <a:rPr lang="fr-FR" sz="1100" b="1" dirty="0" err="1">
                <a:solidFill>
                  <a:srgbClr val="FFFF00"/>
                </a:solidFill>
              </a:rPr>
              <a:t>Danel</a:t>
            </a:r>
            <a:r>
              <a:rPr lang="fr-FR" sz="1100" b="1" dirty="0">
                <a:solidFill>
                  <a:srgbClr val="FFFF00"/>
                </a:solidFill>
              </a:rPr>
              <a:t> - Comme une enfant - 02:52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- Peter &amp; </a:t>
            </a:r>
            <a:r>
              <a:rPr lang="fr-FR" sz="1100" b="1" dirty="0" err="1">
                <a:solidFill>
                  <a:srgbClr val="FFFF00"/>
                </a:solidFill>
              </a:rPr>
              <a:t>Sloane</a:t>
            </a:r>
            <a:r>
              <a:rPr lang="fr-FR" sz="1100" b="1" dirty="0">
                <a:solidFill>
                  <a:srgbClr val="FFFF00"/>
                </a:solidFill>
              </a:rPr>
              <a:t> - Il jouait du piano debout - 03:57</a:t>
            </a: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863E1A"/>
              </a:clrFrom>
              <a:clrTo>
                <a:srgbClr val="863E1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6" y="6375083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637508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38" y="3409950"/>
            <a:ext cx="14573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6" name="1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8" name="(02) Je veux t'aimer - Sebastien El Chato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0" name="(03) 28° à l'ombre - Jean-Francois Mauric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2" name="(04) Tous les ''je vous aime'' - Demis Rouso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4" name="(05) Etranger au paradis - Gloria Lasso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6" name="(06) La chanson des vieux amants - Alice Dona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(07) Aime-moi comme je suis - Linda de Suza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(08) Une Chanson - Charles Dumon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(09) Ensemble - Art Sullivan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(10) Crie - Nicolas Peyrac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(11) Prends une rose - Guy Mardel &amp; Chantal Goya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(12) Tombe la neige - Adamo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3" descr="C:\Users\Marie-Jose\Desktop\NUMEROS JUKEBOX NOIR\13 (FILEminimizer).jpg">
            <a:hlinkClick r:id="" action="ppaction://noaction" highlightClick="1">
              <a:snd r:embed="rId40" name="(13) L'amour avec toi - Anai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4" descr="C:\Users\Marie-Jose\Desktop\NUMEROS JUKEBOX NOIR\14 (FILEminimizer).jpg">
            <a:hlinkClick r:id="" action="ppaction://noaction" highlightClick="1">
              <a:snd r:embed="rId42" name="(14) Comme une étoile - Gilbert Montagné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5" descr="C:\Users\Marie-Jose\Desktop\NUMEROS JUKEBOX NOIR\15 (FILEminimizer).jpg">
            <a:hlinkClick r:id="" action="ppaction://noaction" highlightClick="1">
              <a:snd r:embed="rId44" name="(15) Comme une enfant - Pascal Danel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6" descr="C:\Users\Marie-Jose\Desktop\NUMEROS JUKEBOX NOIR\16 (FILEminimizer).jpg">
            <a:hlinkClick r:id="" action="ppaction://noaction" highlightClick="1">
              <a:snd r:embed="rId46" name="(16) Il jouait du piano debout - Peter &amp; Sloan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4979660"/>
            <a:ext cx="682625" cy="848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3" descr="C:\Users\christelle\Desktop\ddddd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19436957">
            <a:off x="6854825" y="1563688"/>
            <a:ext cx="373063" cy="369887"/>
          </a:xfrm>
          <a:prstGeom prst="ellipse">
            <a:avLst/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2" descr="C:\Users\christelle\Desktop\La.Chanson.Francaise.CD7[FLAC].MLN44.www.zone-telechargement.com\La Chanson Francaise CD7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550988"/>
            <a:ext cx="12414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9838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48113"/>
            <a:ext cx="14446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3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089150"/>
            <a:ext cx="12906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D:\SMYLET\4 (FILEm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388" y="1401763"/>
            <a:ext cx="130333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ghjkl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18011"/>
            <a:ext cx="1670844" cy="308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723" y="5438775"/>
            <a:ext cx="6798471" cy="179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718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</Words>
  <Application>Microsoft Office PowerPoint</Application>
  <PresentationFormat>Affichage à l'écran (4:3)</PresentationFormat>
  <Paragraphs>16</Paragraphs>
  <Slides>3</Slides>
  <Notes>0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2025-02-13T13:14:20Z</dcterms:modified>
</cp:coreProperties>
</file>