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76" r:id="rId2"/>
    <p:sldId id="283" r:id="rId3"/>
    <p:sldId id="29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q4xEnTmB3VV8k67GncoVw==" hashData="WX94pCwFIrXRRGPeOKN+P03j+Y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10C9"/>
    <a:srgbClr val="E709B7"/>
    <a:srgbClr val="0096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199" autoAdjust="0"/>
    <p:restoredTop sz="94660"/>
  </p:normalViewPr>
  <p:slideViewPr>
    <p:cSldViewPr>
      <p:cViewPr>
        <p:scale>
          <a:sx n="79" d="100"/>
          <a:sy n="79" d="100"/>
        </p:scale>
        <p:origin x="-1200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DD1EB1D-FEF4-487C-9339-35BBB8557BA7}" type="datetimeFigureOut">
              <a:rPr lang="fr-FR"/>
              <a:pPr>
                <a:defRPr/>
              </a:pPr>
              <a:t>13/02/2025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AB71326-9B5A-46B5-94FA-1FA6D132732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55030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35CAFA-82E9-4964-BE36-D241B40BA7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7055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51D5C-78A1-4943-9DD5-AB22477CA6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44581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71723E-C01D-4D94-909C-1440FD9DD6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47231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2C0A0D-4014-4E4F-A741-4332C44226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06503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96A999-4A56-449F-B2B6-E704CEC713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624303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E5EEB6-E2DA-44B1-B14E-436C42EAAF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9158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F407A8-C4E4-400E-82F0-002A95BC15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4171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0A0AE5-A29A-4265-8E8E-B8C9B8CCC2D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9362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482B0-5E5A-4F19-8111-401C713B02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5061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EF107E-E47F-4A42-9F58-C3F6712828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5596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78E859-B29C-4C3B-BAF0-687748C8C4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783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F516B6-05FB-4E5C-80B1-355334F039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image" Target="../media/image8.jpeg"/><Relationship Id="rId3" Type="http://schemas.openxmlformats.org/officeDocument/2006/relationships/audio" Target="../media/audio3.bin"/><Relationship Id="rId7" Type="http://schemas.openxmlformats.org/officeDocument/2006/relationships/image" Target="../media/image2.png"/><Relationship Id="rId12" Type="http://schemas.openxmlformats.org/officeDocument/2006/relationships/image" Target="../media/image7.jpg"/><Relationship Id="rId2" Type="http://schemas.openxmlformats.org/officeDocument/2006/relationships/audio" Target="../media/audio2.bin"/><Relationship Id="rId1" Type="http://schemas.openxmlformats.org/officeDocument/2006/relationships/audio" Target="../media/audio1.bin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5.gif"/><Relationship Id="rId4" Type="http://schemas.openxmlformats.org/officeDocument/2006/relationships/audio" Target="../media/audio4.bin"/><Relationship Id="rId9" Type="http://schemas.openxmlformats.org/officeDocument/2006/relationships/image" Target="../media/image4.gif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audio" Target="../media/audio16.bin"/><Relationship Id="rId21" Type="http://schemas.openxmlformats.org/officeDocument/2006/relationships/audio" Target="../media/audio7.bin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openxmlformats.org/officeDocument/2006/relationships/image" Target="../media/image38.png"/><Relationship Id="rId50" Type="http://schemas.openxmlformats.org/officeDocument/2006/relationships/image" Target="../media/image40.png"/><Relationship Id="rId55" Type="http://schemas.microsoft.com/office/2007/relationships/hdphoto" Target="../media/hdphoto4.wdp"/><Relationship Id="rId63" Type="http://schemas.microsoft.com/office/2007/relationships/hdphoto" Target="../media/hdphoto7.wdp"/><Relationship Id="rId68" Type="http://schemas.openxmlformats.org/officeDocument/2006/relationships/image" Target="../media/image51.png"/><Relationship Id="rId76" Type="http://schemas.openxmlformats.org/officeDocument/2006/relationships/image" Target="../media/image58.png"/><Relationship Id="rId7" Type="http://schemas.openxmlformats.org/officeDocument/2006/relationships/image" Target="../media/image15.gif"/><Relationship Id="rId71" Type="http://schemas.openxmlformats.org/officeDocument/2006/relationships/image" Target="../media/image54.jpeg"/><Relationship Id="rId2" Type="http://schemas.openxmlformats.org/officeDocument/2006/relationships/image" Target="../media/image11.png"/><Relationship Id="rId16" Type="http://schemas.openxmlformats.org/officeDocument/2006/relationships/image" Target="../media/image22.jpeg"/><Relationship Id="rId29" Type="http://schemas.openxmlformats.org/officeDocument/2006/relationships/audio" Target="../media/audio11.bin"/><Relationship Id="rId11" Type="http://schemas.openxmlformats.org/officeDocument/2006/relationships/image" Target="../media/image19.gif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5.bin"/><Relationship Id="rId40" Type="http://schemas.openxmlformats.org/officeDocument/2006/relationships/image" Target="../media/image34.jpeg"/><Relationship Id="rId45" Type="http://schemas.openxmlformats.org/officeDocument/2006/relationships/audio" Target="../media/audio19.bin"/><Relationship Id="rId53" Type="http://schemas.openxmlformats.org/officeDocument/2006/relationships/image" Target="../media/image42.jpeg"/><Relationship Id="rId58" Type="http://schemas.openxmlformats.org/officeDocument/2006/relationships/image" Target="../media/image45.png"/><Relationship Id="rId66" Type="http://schemas.openxmlformats.org/officeDocument/2006/relationships/image" Target="../media/image49.gif"/><Relationship Id="rId74" Type="http://schemas.openxmlformats.org/officeDocument/2006/relationships/image" Target="../media/image57.png"/><Relationship Id="rId5" Type="http://schemas.openxmlformats.org/officeDocument/2006/relationships/image" Target="../media/image4.gif"/><Relationship Id="rId15" Type="http://schemas.openxmlformats.org/officeDocument/2006/relationships/audio" Target="../media/audio1.bin"/><Relationship Id="rId23" Type="http://schemas.openxmlformats.org/officeDocument/2006/relationships/audio" Target="../media/audio8.bin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image" Target="../media/image39.gif"/><Relationship Id="rId57" Type="http://schemas.microsoft.com/office/2007/relationships/hdphoto" Target="../media/hdphoto5.wdp"/><Relationship Id="rId61" Type="http://schemas.openxmlformats.org/officeDocument/2006/relationships/image" Target="../media/image7.jpg"/><Relationship Id="rId10" Type="http://schemas.openxmlformats.org/officeDocument/2006/relationships/image" Target="../media/image18.gif"/><Relationship Id="rId19" Type="http://schemas.openxmlformats.org/officeDocument/2006/relationships/audio" Target="../media/audio6.bin"/><Relationship Id="rId31" Type="http://schemas.openxmlformats.org/officeDocument/2006/relationships/audio" Target="../media/audio12.bin"/><Relationship Id="rId44" Type="http://schemas.openxmlformats.org/officeDocument/2006/relationships/image" Target="../media/image36.jpeg"/><Relationship Id="rId52" Type="http://schemas.openxmlformats.org/officeDocument/2006/relationships/image" Target="../media/image41.jpeg"/><Relationship Id="rId60" Type="http://schemas.openxmlformats.org/officeDocument/2006/relationships/image" Target="../media/image46.gif"/><Relationship Id="rId65" Type="http://schemas.openxmlformats.org/officeDocument/2006/relationships/image" Target="../media/image9.jpeg"/><Relationship Id="rId73" Type="http://schemas.openxmlformats.org/officeDocument/2006/relationships/image" Target="../media/image56.gif"/><Relationship Id="rId4" Type="http://schemas.openxmlformats.org/officeDocument/2006/relationships/image" Target="../media/image13.png"/><Relationship Id="rId9" Type="http://schemas.openxmlformats.org/officeDocument/2006/relationships/image" Target="../media/image17.gif"/><Relationship Id="rId14" Type="http://schemas.microsoft.com/office/2007/relationships/hdphoto" Target="../media/hdphoto1.wdp"/><Relationship Id="rId22" Type="http://schemas.openxmlformats.org/officeDocument/2006/relationships/image" Target="../media/image25.jpeg"/><Relationship Id="rId27" Type="http://schemas.openxmlformats.org/officeDocument/2006/relationships/audio" Target="../media/audio10.bin"/><Relationship Id="rId30" Type="http://schemas.openxmlformats.org/officeDocument/2006/relationships/image" Target="../media/image29.jpeg"/><Relationship Id="rId35" Type="http://schemas.openxmlformats.org/officeDocument/2006/relationships/audio" Target="../media/audio14.bin"/><Relationship Id="rId43" Type="http://schemas.openxmlformats.org/officeDocument/2006/relationships/audio" Target="../media/audio18.bin"/><Relationship Id="rId48" Type="http://schemas.microsoft.com/office/2007/relationships/hdphoto" Target="../media/hdphoto2.wdp"/><Relationship Id="rId56" Type="http://schemas.openxmlformats.org/officeDocument/2006/relationships/image" Target="../media/image44.png"/><Relationship Id="rId64" Type="http://schemas.openxmlformats.org/officeDocument/2006/relationships/image" Target="../media/image48.jpeg"/><Relationship Id="rId69" Type="http://schemas.openxmlformats.org/officeDocument/2006/relationships/image" Target="../media/image52.png"/><Relationship Id="rId77" Type="http://schemas.microsoft.com/office/2007/relationships/hdphoto" Target="../media/hdphoto9.wdp"/><Relationship Id="rId8" Type="http://schemas.openxmlformats.org/officeDocument/2006/relationships/image" Target="../media/image16.gif"/><Relationship Id="rId51" Type="http://schemas.microsoft.com/office/2007/relationships/hdphoto" Target="../media/hdphoto3.wdp"/><Relationship Id="rId72" Type="http://schemas.openxmlformats.org/officeDocument/2006/relationships/image" Target="../media/image55.jpeg"/><Relationship Id="rId3" Type="http://schemas.openxmlformats.org/officeDocument/2006/relationships/image" Target="../media/image12.png"/><Relationship Id="rId12" Type="http://schemas.openxmlformats.org/officeDocument/2006/relationships/image" Target="../media/image20.png"/><Relationship Id="rId17" Type="http://schemas.openxmlformats.org/officeDocument/2006/relationships/audio" Target="../media/audio5.bin"/><Relationship Id="rId25" Type="http://schemas.openxmlformats.org/officeDocument/2006/relationships/audio" Target="../media/audio9.bin"/><Relationship Id="rId33" Type="http://schemas.openxmlformats.org/officeDocument/2006/relationships/audio" Target="../media/audio13.bin"/><Relationship Id="rId38" Type="http://schemas.openxmlformats.org/officeDocument/2006/relationships/image" Target="../media/image33.jpeg"/><Relationship Id="rId46" Type="http://schemas.openxmlformats.org/officeDocument/2006/relationships/image" Target="../media/image37.jpeg"/><Relationship Id="rId59" Type="http://schemas.microsoft.com/office/2007/relationships/hdphoto" Target="../media/hdphoto6.wdp"/><Relationship Id="rId67" Type="http://schemas.openxmlformats.org/officeDocument/2006/relationships/image" Target="../media/image50.jpeg"/><Relationship Id="rId20" Type="http://schemas.openxmlformats.org/officeDocument/2006/relationships/image" Target="../media/image24.jpeg"/><Relationship Id="rId41" Type="http://schemas.openxmlformats.org/officeDocument/2006/relationships/audio" Target="../media/audio17.bin"/><Relationship Id="rId54" Type="http://schemas.openxmlformats.org/officeDocument/2006/relationships/image" Target="../media/image43.png"/><Relationship Id="rId62" Type="http://schemas.openxmlformats.org/officeDocument/2006/relationships/image" Target="../media/image47.jpeg"/><Relationship Id="rId70" Type="http://schemas.openxmlformats.org/officeDocument/2006/relationships/image" Target="../media/image53.png"/><Relationship Id="rId75" Type="http://schemas.microsoft.com/office/2007/relationships/hdphoto" Target="../media/hdphoto8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(01) Ne Partez Pas Sans Moi - Celine Dion.wav">
            <a:hlinkClick r:id="" action="ppaction://media"/>
          </p:cNvPr>
          <p:cNvPicPr>
            <a:picLocks noRot="1" noChangeAspect="1"/>
          </p:cNvPicPr>
          <p:nvPr>
            <a:wavAudioFile r:embed="rId1" name="(01) Ne Partez Pas Sans Moi - Celine Dion.wav"/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4" name="163628.wav">
            <a:hlinkClick r:id="" action="ppaction://media"/>
          </p:cNvPr>
          <p:cNvPicPr>
            <a:picLocks noRot="1" noChangeAspect="1"/>
          </p:cNvPicPr>
          <p:nvPr>
            <a:wavAudioFile r:embed="rId2" name="16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(14)3628.wav">
            <a:hlinkClick r:id="" action="ppaction://media"/>
          </p:cNvPr>
          <p:cNvPicPr>
            <a:picLocks noRot="1" noChangeAspect="1"/>
          </p:cNvPicPr>
          <p:nvPr>
            <a:wavAudioFile r:embed="rId3" name="(14) La maladie d'amour - Peter &amp; Sloane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rgbClr val="E709B7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6050"/>
            <a:ext cx="8869362" cy="659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17 3628.wav">
            <a:hlinkClick r:id="" action="ppaction://media"/>
          </p:cNvPr>
          <p:cNvPicPr>
            <a:picLocks noRot="1" noChangeAspect="1"/>
          </p:cNvPicPr>
          <p:nvPr>
            <a:wavAudioFile r:embed="rId4" name="117 - Vingt Ans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1979613" y="1484313"/>
            <a:ext cx="5245100" cy="3889375"/>
          </a:xfrm>
          <a:prstGeom prst="frame">
            <a:avLst>
              <a:gd name="adj1" fmla="val 346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6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778000"/>
            <a:ext cx="4679950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290763"/>
            <a:ext cx="2278062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19436957">
            <a:off x="5138738" y="3008313"/>
            <a:ext cx="865187" cy="893762"/>
          </a:xfrm>
          <a:prstGeom prst="ellipse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488" y="2058676"/>
            <a:ext cx="3033081" cy="2793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christelle\Desktop\La.Chanson.Francaise.CD6[FLAC].MLN44.www.zone-telechargement.com\La Chanson Francaise CD6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327" y="2156810"/>
            <a:ext cx="2640780" cy="2596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F410C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6050"/>
            <a:ext cx="8869362" cy="659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E709B7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20713"/>
            <a:ext cx="7345363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ZoneTexte 13"/>
          <p:cNvSpPr txBox="1">
            <a:spLocks noChangeArrowheads="1"/>
          </p:cNvSpPr>
          <p:nvPr/>
        </p:nvSpPr>
        <p:spPr bwMode="auto">
          <a:xfrm>
            <a:off x="1539875" y="2063750"/>
            <a:ext cx="6207125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01. - </a:t>
            </a:r>
            <a:r>
              <a:rPr lang="fr-FR" sz="1100" b="1" dirty="0" err="1">
                <a:solidFill>
                  <a:srgbClr val="FFFF00"/>
                </a:solidFill>
              </a:rPr>
              <a:t>Celine</a:t>
            </a:r>
            <a:r>
              <a:rPr lang="fr-FR" sz="1100" b="1" dirty="0">
                <a:solidFill>
                  <a:srgbClr val="FFFF00"/>
                </a:solidFill>
              </a:rPr>
              <a:t> Dion - Ne Partez Pas Sans Moi - 03:08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02. - Stéphanie - Fleur du mal - 03:59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03. - François Valéry - </a:t>
            </a:r>
            <a:r>
              <a:rPr lang="fr-FR" sz="1100" b="1" dirty="0" err="1">
                <a:solidFill>
                  <a:srgbClr val="FFFF00"/>
                </a:solidFill>
              </a:rPr>
              <a:t>Dream</a:t>
            </a:r>
            <a:r>
              <a:rPr lang="fr-FR" sz="1100" b="1" dirty="0">
                <a:solidFill>
                  <a:srgbClr val="FFFF00"/>
                </a:solidFill>
              </a:rPr>
              <a:t> in </a:t>
            </a:r>
            <a:r>
              <a:rPr lang="fr-FR" sz="1100" b="1" dirty="0" err="1">
                <a:solidFill>
                  <a:srgbClr val="FFFF00"/>
                </a:solidFill>
              </a:rPr>
              <a:t>blue</a:t>
            </a:r>
            <a:r>
              <a:rPr lang="fr-FR" sz="1100" b="1" dirty="0">
                <a:solidFill>
                  <a:srgbClr val="FFFF00"/>
                </a:solidFill>
              </a:rPr>
              <a:t> - 03:35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04. - </a:t>
            </a:r>
            <a:r>
              <a:rPr lang="fr-FR" sz="1100" b="1" dirty="0" err="1">
                <a:solidFill>
                  <a:srgbClr val="FFFF00"/>
                </a:solidFill>
              </a:rPr>
              <a:t>Nacash</a:t>
            </a:r>
            <a:r>
              <a:rPr lang="fr-FR" sz="1100" b="1" dirty="0">
                <a:solidFill>
                  <a:srgbClr val="FFFF00"/>
                </a:solidFill>
              </a:rPr>
              <a:t> - Y'a des jours comme ça - 04:13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05. - </a:t>
            </a:r>
            <a:r>
              <a:rPr lang="fr-FR" sz="1100" b="1" dirty="0" err="1">
                <a:solidFill>
                  <a:srgbClr val="FFFF00"/>
                </a:solidFill>
              </a:rPr>
              <a:t>Sebastien</a:t>
            </a:r>
            <a:r>
              <a:rPr lang="fr-FR" sz="1100" b="1" dirty="0">
                <a:solidFill>
                  <a:srgbClr val="FFFF00"/>
                </a:solidFill>
              </a:rPr>
              <a:t> El </a:t>
            </a:r>
            <a:r>
              <a:rPr lang="fr-FR" sz="1100" b="1" dirty="0" err="1">
                <a:solidFill>
                  <a:srgbClr val="FFFF00"/>
                </a:solidFill>
              </a:rPr>
              <a:t>Chato</a:t>
            </a:r>
            <a:r>
              <a:rPr lang="fr-FR" sz="1100" b="1" dirty="0">
                <a:solidFill>
                  <a:srgbClr val="FFFF00"/>
                </a:solidFill>
              </a:rPr>
              <a:t> - Envie de t'aimer - 03:40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06. - Linda </a:t>
            </a:r>
            <a:r>
              <a:rPr lang="fr-FR" sz="1100" b="1" dirty="0" err="1" smtClean="0">
                <a:solidFill>
                  <a:srgbClr val="FFFF00"/>
                </a:solidFill>
              </a:rPr>
              <a:t>Suza</a:t>
            </a:r>
            <a:r>
              <a:rPr lang="fr-FR" sz="1100" b="1" dirty="0" smtClean="0">
                <a:solidFill>
                  <a:srgbClr val="FFFF00"/>
                </a:solidFill>
              </a:rPr>
              <a:t> </a:t>
            </a:r>
            <a:r>
              <a:rPr lang="fr-FR" sz="1100" b="1" dirty="0">
                <a:solidFill>
                  <a:srgbClr val="FFFF00"/>
                </a:solidFill>
              </a:rPr>
              <a:t>- Un enfant peut faire chanter le monde - 03:13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07. - </a:t>
            </a:r>
            <a:r>
              <a:rPr lang="fr-FR" sz="1100" b="1" dirty="0" err="1">
                <a:solidFill>
                  <a:srgbClr val="FFFF00"/>
                </a:solidFill>
              </a:rPr>
              <a:t>Danyel</a:t>
            </a:r>
            <a:r>
              <a:rPr lang="fr-FR" sz="1100" b="1" dirty="0">
                <a:solidFill>
                  <a:srgbClr val="FFFF00"/>
                </a:solidFill>
              </a:rPr>
              <a:t> </a:t>
            </a:r>
            <a:r>
              <a:rPr lang="fr-FR" sz="1100" b="1" dirty="0" err="1">
                <a:solidFill>
                  <a:srgbClr val="FFFF00"/>
                </a:solidFill>
              </a:rPr>
              <a:t>Gerard</a:t>
            </a:r>
            <a:r>
              <a:rPr lang="fr-FR" sz="1100" b="1" dirty="0">
                <a:solidFill>
                  <a:srgbClr val="FFFF00"/>
                </a:solidFill>
              </a:rPr>
              <a:t> - Un grand amour - 03:03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08. - Séduction - Je t'aime ... moi non plus - 02:24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09. - Amanda Lear - L'école amour - 04:30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10. - Marie Lazaro - Dans les bras d'un autre - 04:01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11. - Christian </a:t>
            </a:r>
            <a:r>
              <a:rPr lang="fr-FR" sz="1100" b="1" dirty="0" err="1">
                <a:solidFill>
                  <a:srgbClr val="FFFF00"/>
                </a:solidFill>
              </a:rPr>
              <a:t>Delagrange</a:t>
            </a:r>
            <a:r>
              <a:rPr lang="fr-FR" sz="1100" b="1" dirty="0">
                <a:solidFill>
                  <a:srgbClr val="FFFF00"/>
                </a:solidFill>
              </a:rPr>
              <a:t> - Rosetta - 03:22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12. - Pascal </a:t>
            </a:r>
            <a:r>
              <a:rPr lang="fr-FR" sz="1100" b="1" dirty="0" err="1">
                <a:solidFill>
                  <a:srgbClr val="FFFF00"/>
                </a:solidFill>
              </a:rPr>
              <a:t>Danel</a:t>
            </a:r>
            <a:r>
              <a:rPr lang="fr-FR" sz="1100" b="1" dirty="0">
                <a:solidFill>
                  <a:srgbClr val="FFFF00"/>
                </a:solidFill>
              </a:rPr>
              <a:t> - </a:t>
            </a:r>
            <a:r>
              <a:rPr lang="fr-FR" sz="1100" b="1" dirty="0" err="1">
                <a:solidFill>
                  <a:srgbClr val="FFFF00"/>
                </a:solidFill>
              </a:rPr>
              <a:t>Mamina</a:t>
            </a:r>
            <a:r>
              <a:rPr lang="fr-FR" sz="1100" b="1" dirty="0">
                <a:solidFill>
                  <a:srgbClr val="FFFF00"/>
                </a:solidFill>
              </a:rPr>
              <a:t> - 02:31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13. - Patricia </a:t>
            </a:r>
            <a:r>
              <a:rPr lang="fr-FR" sz="1100" b="1" dirty="0" err="1">
                <a:solidFill>
                  <a:srgbClr val="FFFF00"/>
                </a:solidFill>
              </a:rPr>
              <a:t>Carli</a:t>
            </a:r>
            <a:r>
              <a:rPr lang="fr-FR" sz="1100" b="1" dirty="0">
                <a:solidFill>
                  <a:srgbClr val="FFFF00"/>
                </a:solidFill>
              </a:rPr>
              <a:t> - </a:t>
            </a:r>
            <a:r>
              <a:rPr lang="fr-FR" sz="1100" b="1" dirty="0" err="1">
                <a:solidFill>
                  <a:srgbClr val="FFFF00"/>
                </a:solidFill>
              </a:rPr>
              <a:t>Arrète</a:t>
            </a:r>
            <a:r>
              <a:rPr lang="fr-FR" sz="1100" b="1" dirty="0">
                <a:solidFill>
                  <a:srgbClr val="FFFF00"/>
                </a:solidFill>
              </a:rPr>
              <a:t>, </a:t>
            </a:r>
            <a:r>
              <a:rPr lang="fr-FR" sz="1100" b="1" dirty="0" err="1">
                <a:solidFill>
                  <a:srgbClr val="FFFF00"/>
                </a:solidFill>
              </a:rPr>
              <a:t>arrète</a:t>
            </a:r>
            <a:r>
              <a:rPr lang="fr-FR" sz="1100" b="1" dirty="0">
                <a:solidFill>
                  <a:srgbClr val="FFFF00"/>
                </a:solidFill>
              </a:rPr>
              <a:t> demain tu te maries - 03:20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14. - Claudia Silva - J'ai Pleuré - 02:33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15. - Alice Dona - Je suis malade - 04:20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16. - Marie Myriam - Sentimentale - 03:18</a:t>
            </a:r>
          </a:p>
        </p:txBody>
      </p:sp>
      <p:sp>
        <p:nvSpPr>
          <p:cNvPr id="8" name="Cadre 7"/>
          <p:cNvSpPr/>
          <p:nvPr/>
        </p:nvSpPr>
        <p:spPr>
          <a:xfrm rot="5400000">
            <a:off x="1144017" y="-1466527"/>
            <a:ext cx="6711951" cy="9937105"/>
          </a:xfrm>
          <a:prstGeom prst="frame">
            <a:avLst>
              <a:gd name="adj1" fmla="val 353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1500188" y="1071563"/>
            <a:ext cx="6240462" cy="4805362"/>
          </a:xfrm>
          <a:prstGeom prst="frame">
            <a:avLst>
              <a:gd name="adj1" fmla="val 2765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300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3000" fill="hold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3000" fill="hold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3000" fill="hold"/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3000" fill="hold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0"/>
            <a:ext cx="9036050" cy="680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6" descr="Juke-box 3 PNG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763" y="3162300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6329363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738" y="63420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75" y="170021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843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Imag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934" y="2092142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20056" y="2092142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29088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391001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15" name="(01) Ne Partez Pas Sans Moi - Celine Dion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17" name="(02) Fleur du mal - Stéphani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19" name="(03) Dream in blue - François Valéry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21" name="(04) Y'a des jours comme ça - Nacash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3994150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23" name="(05) Envie de t'aimer - Sebastien El Chato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429577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25" name="(06) Un enfant peut faire chanter le monde - Linda de Suza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4576763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27" name="(07) Un grand amour - Danyel Gerard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29" name="(08) Je t'aime ... moi non plus - Séduction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850" y="51752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31" name="(09) L'école amour - Amanda Lear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33" name="(10) Dans les bras d'un autre - Marie Lazaro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213" y="3417888"/>
            <a:ext cx="4572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35" name="(11) Rosetta - Christian Delagrang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37" name="(12) Mamina - Pascal Danel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994150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39" name="(13) Arrète, arrète demain tu te maries - Patricia Carli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98950"/>
            <a:ext cx="4699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41" name="(14) J'ai Pleuré - Claudia Silva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767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43" name="(15) Je suis malade - Alice Dona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45" name="(16) Sentimentale - Marie Myriam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Image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14017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63" y="1838325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4756" y="4829174"/>
            <a:ext cx="860655" cy="1069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525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0800"/>
            <a:ext cx="97631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D:\SMYLET\BOUGEOIR 2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50"/>
          <p:cNvPicPr>
            <a:picLocks noChangeAspect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Ellipse 64"/>
          <p:cNvSpPr/>
          <p:nvPr/>
        </p:nvSpPr>
        <p:spPr bwMode="auto">
          <a:xfrm rot="19436957">
            <a:off x="6854936" y="1563173"/>
            <a:ext cx="373521" cy="370178"/>
          </a:xfrm>
          <a:prstGeom prst="ellipse">
            <a:avLst/>
          </a:prstGeom>
          <a:blipFill dpi="0" rotWithShape="1">
            <a:blip r:embed="rId6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D:\SMYLET\3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408112"/>
            <a:ext cx="1290638" cy="120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SMYLET\4 (FILEm.jpg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679655"/>
            <a:ext cx="1303376" cy="516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2" descr="C:\Users\christelle\Desktop\La.Chanson.Francaise.CD6[FLAC].MLN44.www.zone-telechargement.com\La Chanson Francaise CD6.jp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796" y="1541122"/>
            <a:ext cx="1210583" cy="1190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Cadre 49"/>
          <p:cNvSpPr/>
          <p:nvPr/>
        </p:nvSpPr>
        <p:spPr>
          <a:xfrm>
            <a:off x="3798491" y="1378654"/>
            <a:ext cx="1461194" cy="1422400"/>
          </a:xfrm>
          <a:prstGeom prst="frame">
            <a:avLst>
              <a:gd name="adj1" fmla="val 9866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7" y="3918522"/>
            <a:ext cx="1444625" cy="1442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69" descr="C:\Users\Jclaude\Desktop\Image1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312" y="4336145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ch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13" y="3882388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2" descr="C:\Users\christelle\Desktop\che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 descr="C:\Users\christelle\Desktop\che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3879851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3" descr="C:\Users\christelle\Desktop\gggg.jp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ackgroundRemoval t="0" b="92929" l="11600" r="10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161" y="4381563"/>
            <a:ext cx="2030660" cy="1608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113789372.jpg"/>
          <p:cNvPicPr>
            <a:picLocks noChangeAspect="1" noChangeArrowheads="1"/>
          </p:cNvPicPr>
          <p:nvPr/>
        </p:nvPicPr>
        <p:blipFill>
          <a:blip r:embed="rId76">
            <a:extLst>
              <a:ext uri="{BEBA8EAE-BF5A-486C-A8C5-ECC9F3942E4B}">
                <a14:imgProps xmlns:a14="http://schemas.microsoft.com/office/drawing/2010/main">
                  <a14:imgLayer r:embed="rId77">
                    <a14:imgEffect>
                      <a14:backgroundRemoval t="9412" b="95529" l="9412" r="89412">
                        <a14:foregroundMark x1="76941" y1="89647" x2="70118" y2="91765"/>
                        <a14:foregroundMark x1="26824" y1="93176" x2="34588" y2="93882"/>
                        <a14:foregroundMark x1="67294" y1="92941" x2="67294" y2="94588"/>
                        <a14:foregroundMark x1="51294" y1="92471" x2="41882" y2="94824"/>
                        <a14:foregroundMark x1="38588" y1="93412" x2="28706" y2="95529"/>
                        <a14:foregroundMark x1="68706" y1="78118" x2="68000" y2="83294"/>
                        <a14:foregroundMark x1="70824" y1="93647" x2="74353" y2="94588"/>
                        <a14:foregroundMark x1="50118" y1="93647" x2="53647" y2="94588"/>
                        <a14:foregroundMark x1="56235" y1="94353" x2="58353" y2="94588"/>
                        <a14:foregroundMark x1="24471" y1="94353" x2="29176" y2="95059"/>
                        <a14:foregroundMark x1="36471" y1="94353" x2="39529" y2="95059"/>
                        <a14:foregroundMark x1="75529" y1="86353" x2="74353" y2="88706"/>
                        <a14:backgroundMark x1="31294" y1="97412" x2="37176" y2="99765"/>
                        <a14:backgroundMark x1="66588" y1="97882" x2="73647" y2="97647"/>
                        <a14:backgroundMark x1="40000" y1="98353" x2="47294" y2="969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429" y="3407332"/>
            <a:ext cx="2657612" cy="265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8057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183</Words>
  <Application>Microsoft Office PowerPoint</Application>
  <PresentationFormat>Affichage à l'écran (4:3)</PresentationFormat>
  <Paragraphs>16</Paragraphs>
  <Slides>3</Slides>
  <Notes>0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326</cp:revision>
  <dcterms:created xsi:type="dcterms:W3CDTF">2010-01-05T05:14:01Z</dcterms:created>
  <dcterms:modified xsi:type="dcterms:W3CDTF">2025-02-13T10:41:24Z</dcterms:modified>
</cp:coreProperties>
</file>