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276" r:id="rId2"/>
    <p:sldId id="283" r:id="rId3"/>
    <p:sldId id="290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NxkhFDwn6i0AYlfYrYZbVQ==" hashData="zktfhh7kTP1hO1e/hfeMrBjaqp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679"/>
    <a:srgbClr val="F410C9"/>
    <a:srgbClr val="E709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893" autoAdjust="0"/>
    <p:restoredTop sz="94660"/>
  </p:normalViewPr>
  <p:slideViewPr>
    <p:cSldViewPr>
      <p:cViewPr>
        <p:scale>
          <a:sx n="82" d="100"/>
          <a:sy n="82" d="100"/>
        </p:scale>
        <p:origin x="-1037" y="-2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DD1EB1D-FEF4-487C-9339-35BBB8557BA7}" type="datetimeFigureOut">
              <a:rPr lang="fr-FR"/>
              <a:pPr>
                <a:defRPr/>
              </a:pPr>
              <a:t>13/02/2025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AB71326-9B5A-46B5-94FA-1FA6D132732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55030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35CAFA-82E9-4964-BE36-D241B40BA7F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70556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D51D5C-78A1-4943-9DD5-AB22477CA68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445819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71723E-C01D-4D94-909C-1440FD9DD6E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472311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2C0A0D-4014-4E4F-A741-4332C442263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065034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96A999-4A56-449F-B2B6-E704CEC7134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624303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E5EEB6-E2DA-44B1-B14E-436C42EAAF4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691581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F407A8-C4E4-400E-82F0-002A95BC155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94171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0A0AE5-A29A-4265-8E8E-B8C9B8CCC2D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9362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4482B0-5E5A-4F19-8111-401C713B022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050614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EF107E-E47F-4A42-9F58-C3F67128289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155964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78E859-B29C-4C3B-BAF0-687748C8C4C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07832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DF516B6-05FB-4E5C-80B1-355334F0397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7.png"/><Relationship Id="rId3" Type="http://schemas.openxmlformats.org/officeDocument/2006/relationships/audio" Target="../media/audio3.bin"/><Relationship Id="rId7" Type="http://schemas.openxmlformats.org/officeDocument/2006/relationships/image" Target="../media/image1.png"/><Relationship Id="rId12" Type="http://schemas.openxmlformats.org/officeDocument/2006/relationships/image" Target="../media/image6.gif"/><Relationship Id="rId2" Type="http://schemas.openxmlformats.org/officeDocument/2006/relationships/audio" Target="../media/audio2.bin"/><Relationship Id="rId16" Type="http://schemas.openxmlformats.org/officeDocument/2006/relationships/image" Target="../media/image10.jpeg"/><Relationship Id="rId1" Type="http://schemas.openxmlformats.org/officeDocument/2006/relationships/audio" Target="../media/audio1.bin"/><Relationship Id="rId6" Type="http://schemas.openxmlformats.org/officeDocument/2006/relationships/slideLayout" Target="../slideLayouts/slideLayout2.xml"/><Relationship Id="rId11" Type="http://schemas.openxmlformats.org/officeDocument/2006/relationships/image" Target="../media/image5.gif"/><Relationship Id="rId5" Type="http://schemas.openxmlformats.org/officeDocument/2006/relationships/audio" Target="../media/audio5.bin"/><Relationship Id="rId15" Type="http://schemas.openxmlformats.org/officeDocument/2006/relationships/image" Target="../media/image9.jpeg"/><Relationship Id="rId10" Type="http://schemas.openxmlformats.org/officeDocument/2006/relationships/image" Target="../media/image4.gif"/><Relationship Id="rId4" Type="http://schemas.openxmlformats.org/officeDocument/2006/relationships/audio" Target="../media/audio4.bin"/><Relationship Id="rId9" Type="http://schemas.openxmlformats.org/officeDocument/2006/relationships/image" Target="../media/image3.png"/><Relationship Id="rId14" Type="http://schemas.openxmlformats.org/officeDocument/2006/relationships/image" Target="../media/image8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png"/><Relationship Id="rId18" Type="http://schemas.openxmlformats.org/officeDocument/2006/relationships/image" Target="../media/image23.jpeg"/><Relationship Id="rId26" Type="http://schemas.openxmlformats.org/officeDocument/2006/relationships/image" Target="../media/image27.jpeg"/><Relationship Id="rId39" Type="http://schemas.openxmlformats.org/officeDocument/2006/relationships/audio" Target="../media/audio16.bin"/><Relationship Id="rId21" Type="http://schemas.openxmlformats.org/officeDocument/2006/relationships/audio" Target="../media/audio8.bin"/><Relationship Id="rId34" Type="http://schemas.openxmlformats.org/officeDocument/2006/relationships/image" Target="../media/image31.jpeg"/><Relationship Id="rId42" Type="http://schemas.openxmlformats.org/officeDocument/2006/relationships/image" Target="../media/image35.jpeg"/><Relationship Id="rId47" Type="http://schemas.openxmlformats.org/officeDocument/2006/relationships/audio" Target="../media/audio20.bin"/><Relationship Id="rId50" Type="http://schemas.microsoft.com/office/2007/relationships/hdphoto" Target="../media/hdphoto3.wdp"/><Relationship Id="rId55" Type="http://schemas.openxmlformats.org/officeDocument/2006/relationships/image" Target="../media/image43.jpeg"/><Relationship Id="rId63" Type="http://schemas.openxmlformats.org/officeDocument/2006/relationships/image" Target="../media/image48.gif"/><Relationship Id="rId68" Type="http://schemas.openxmlformats.org/officeDocument/2006/relationships/image" Target="../media/image51.jpeg"/><Relationship Id="rId76" Type="http://schemas.microsoft.com/office/2007/relationships/hdphoto" Target="../media/hdphoto10.wdp"/><Relationship Id="rId7" Type="http://schemas.openxmlformats.org/officeDocument/2006/relationships/image" Target="../media/image15.gif"/><Relationship Id="rId71" Type="http://schemas.openxmlformats.org/officeDocument/2006/relationships/image" Target="../media/image53.jpeg"/><Relationship Id="rId2" Type="http://schemas.openxmlformats.org/officeDocument/2006/relationships/image" Target="../media/image11.png"/><Relationship Id="rId16" Type="http://schemas.microsoft.com/office/2007/relationships/hdphoto" Target="../media/hdphoto2.wdp"/><Relationship Id="rId29" Type="http://schemas.openxmlformats.org/officeDocument/2006/relationships/audio" Target="../media/audio11.bin"/><Relationship Id="rId11" Type="http://schemas.openxmlformats.org/officeDocument/2006/relationships/image" Target="../media/image19.gif"/><Relationship Id="rId24" Type="http://schemas.openxmlformats.org/officeDocument/2006/relationships/image" Target="../media/image26.jpeg"/><Relationship Id="rId32" Type="http://schemas.openxmlformats.org/officeDocument/2006/relationships/image" Target="../media/image30.jpeg"/><Relationship Id="rId37" Type="http://schemas.openxmlformats.org/officeDocument/2006/relationships/audio" Target="../media/audio15.bin"/><Relationship Id="rId40" Type="http://schemas.openxmlformats.org/officeDocument/2006/relationships/image" Target="../media/image34.jpeg"/><Relationship Id="rId45" Type="http://schemas.openxmlformats.org/officeDocument/2006/relationships/audio" Target="../media/audio19.bin"/><Relationship Id="rId53" Type="http://schemas.microsoft.com/office/2007/relationships/hdphoto" Target="../media/hdphoto4.wdp"/><Relationship Id="rId58" Type="http://schemas.microsoft.com/office/2007/relationships/hdphoto" Target="../media/hdphoto5.wdp"/><Relationship Id="rId66" Type="http://schemas.openxmlformats.org/officeDocument/2006/relationships/image" Target="../media/image50.jpeg"/><Relationship Id="rId74" Type="http://schemas.openxmlformats.org/officeDocument/2006/relationships/image" Target="../media/image56.png"/><Relationship Id="rId79" Type="http://schemas.microsoft.com/office/2007/relationships/hdphoto" Target="../media/hdphoto11.wdp"/><Relationship Id="rId5" Type="http://schemas.openxmlformats.org/officeDocument/2006/relationships/image" Target="../media/image5.gif"/><Relationship Id="rId61" Type="http://schemas.openxmlformats.org/officeDocument/2006/relationships/image" Target="../media/image47.png"/><Relationship Id="rId10" Type="http://schemas.openxmlformats.org/officeDocument/2006/relationships/image" Target="../media/image18.gif"/><Relationship Id="rId19" Type="http://schemas.openxmlformats.org/officeDocument/2006/relationships/audio" Target="../media/audio7.bin"/><Relationship Id="rId31" Type="http://schemas.openxmlformats.org/officeDocument/2006/relationships/audio" Target="../media/audio12.bin"/><Relationship Id="rId44" Type="http://schemas.openxmlformats.org/officeDocument/2006/relationships/image" Target="../media/image36.jpeg"/><Relationship Id="rId52" Type="http://schemas.openxmlformats.org/officeDocument/2006/relationships/image" Target="../media/image41.png"/><Relationship Id="rId60" Type="http://schemas.microsoft.com/office/2007/relationships/hdphoto" Target="../media/hdphoto6.wdp"/><Relationship Id="rId65" Type="http://schemas.openxmlformats.org/officeDocument/2006/relationships/image" Target="../media/image10.jpeg"/><Relationship Id="rId73" Type="http://schemas.openxmlformats.org/officeDocument/2006/relationships/image" Target="../media/image55.gif"/><Relationship Id="rId78" Type="http://schemas.openxmlformats.org/officeDocument/2006/relationships/image" Target="../media/image59.png"/><Relationship Id="rId4" Type="http://schemas.openxmlformats.org/officeDocument/2006/relationships/image" Target="../media/image13.png"/><Relationship Id="rId9" Type="http://schemas.openxmlformats.org/officeDocument/2006/relationships/image" Target="../media/image17.gif"/><Relationship Id="rId14" Type="http://schemas.microsoft.com/office/2007/relationships/hdphoto" Target="../media/hdphoto1.wdp"/><Relationship Id="rId22" Type="http://schemas.openxmlformats.org/officeDocument/2006/relationships/image" Target="../media/image25.jpeg"/><Relationship Id="rId27" Type="http://schemas.openxmlformats.org/officeDocument/2006/relationships/audio" Target="../media/audio10.bin"/><Relationship Id="rId30" Type="http://schemas.openxmlformats.org/officeDocument/2006/relationships/image" Target="../media/image29.jpeg"/><Relationship Id="rId35" Type="http://schemas.openxmlformats.org/officeDocument/2006/relationships/audio" Target="../media/audio14.bin"/><Relationship Id="rId43" Type="http://schemas.openxmlformats.org/officeDocument/2006/relationships/audio" Target="../media/audio18.bin"/><Relationship Id="rId48" Type="http://schemas.openxmlformats.org/officeDocument/2006/relationships/image" Target="../media/image38.jpeg"/><Relationship Id="rId56" Type="http://schemas.openxmlformats.org/officeDocument/2006/relationships/image" Target="../media/image44.jpeg"/><Relationship Id="rId64" Type="http://schemas.openxmlformats.org/officeDocument/2006/relationships/image" Target="../media/image49.jpeg"/><Relationship Id="rId69" Type="http://schemas.microsoft.com/office/2007/relationships/hdphoto" Target="../media/hdphoto9.wdp"/><Relationship Id="rId77" Type="http://schemas.openxmlformats.org/officeDocument/2006/relationships/image" Target="../media/image58.png"/><Relationship Id="rId8" Type="http://schemas.openxmlformats.org/officeDocument/2006/relationships/image" Target="../media/image16.gif"/><Relationship Id="rId51" Type="http://schemas.openxmlformats.org/officeDocument/2006/relationships/image" Target="../media/image40.gif"/><Relationship Id="rId72" Type="http://schemas.openxmlformats.org/officeDocument/2006/relationships/image" Target="../media/image54.jpeg"/><Relationship Id="rId3" Type="http://schemas.openxmlformats.org/officeDocument/2006/relationships/image" Target="../media/image12.png"/><Relationship Id="rId12" Type="http://schemas.openxmlformats.org/officeDocument/2006/relationships/image" Target="../media/image20.gif"/><Relationship Id="rId17" Type="http://schemas.openxmlformats.org/officeDocument/2006/relationships/audio" Target="../media/audio6.bin"/><Relationship Id="rId25" Type="http://schemas.openxmlformats.org/officeDocument/2006/relationships/audio" Target="../media/audio9.bin"/><Relationship Id="rId33" Type="http://schemas.openxmlformats.org/officeDocument/2006/relationships/audio" Target="../media/audio13.bin"/><Relationship Id="rId38" Type="http://schemas.openxmlformats.org/officeDocument/2006/relationships/image" Target="../media/image33.jpeg"/><Relationship Id="rId46" Type="http://schemas.openxmlformats.org/officeDocument/2006/relationships/image" Target="../media/image37.jpeg"/><Relationship Id="rId59" Type="http://schemas.openxmlformats.org/officeDocument/2006/relationships/image" Target="../media/image46.png"/><Relationship Id="rId67" Type="http://schemas.microsoft.com/office/2007/relationships/hdphoto" Target="../media/hdphoto8.wdp"/><Relationship Id="rId20" Type="http://schemas.openxmlformats.org/officeDocument/2006/relationships/image" Target="../media/image24.jpeg"/><Relationship Id="rId41" Type="http://schemas.openxmlformats.org/officeDocument/2006/relationships/audio" Target="../media/audio17.bin"/><Relationship Id="rId54" Type="http://schemas.openxmlformats.org/officeDocument/2006/relationships/image" Target="../media/image42.jpeg"/><Relationship Id="rId62" Type="http://schemas.microsoft.com/office/2007/relationships/hdphoto" Target="../media/hdphoto7.wdp"/><Relationship Id="rId70" Type="http://schemas.openxmlformats.org/officeDocument/2006/relationships/image" Target="../media/image52.png"/><Relationship Id="rId75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openxmlformats.org/officeDocument/2006/relationships/image" Target="../media/image22.png"/><Relationship Id="rId23" Type="http://schemas.openxmlformats.org/officeDocument/2006/relationships/audio" Target="../media/audio2.bin"/><Relationship Id="rId28" Type="http://schemas.openxmlformats.org/officeDocument/2006/relationships/image" Target="../media/image28.jpeg"/><Relationship Id="rId36" Type="http://schemas.openxmlformats.org/officeDocument/2006/relationships/image" Target="../media/image32.jpeg"/><Relationship Id="rId49" Type="http://schemas.openxmlformats.org/officeDocument/2006/relationships/image" Target="../media/image39.png"/><Relationship Id="rId57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(12) Il est libre Max - Hervé Cristiani.wav">
            <a:hlinkClick r:id="" action="ppaction://media"/>
          </p:cNvPr>
          <p:cNvPicPr>
            <a:picLocks noRot="1" noChangeAspect="1"/>
          </p:cNvPicPr>
          <p:nvPr>
            <a:wavAudioFile r:embed="rId1" name="(12) Il est libre Max - Hervé Cristiani.wav"/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13" name="(04) Les uns contre les autres - Fabienne Thibault.wav">
            <a:hlinkClick r:id="" action="ppaction://media"/>
          </p:cNvPr>
          <p:cNvPicPr>
            <a:picLocks noRot="1" noChangeAspect="1"/>
          </p:cNvPicPr>
          <p:nvPr>
            <a:wavAudioFile r:embed="rId2" name="(04) Les uns contre les autres - Fabienne Thibault.wav"/>
          </p:nvPr>
        </p:nvPicPr>
        <p:blipFill>
          <a:blip r:embed="rId8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4" name="163628.wav">
            <a:hlinkClick r:id="" action="ppaction://media"/>
          </p:cNvPr>
          <p:cNvPicPr>
            <a:picLocks noRot="1" noChangeAspect="1"/>
          </p:cNvPicPr>
          <p:nvPr>
            <a:wavAudioFile r:embed="rId3" name="16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(14)3628.wav">
            <a:hlinkClick r:id="" action="ppaction://media"/>
          </p:cNvPr>
          <p:cNvPicPr>
            <a:picLocks noRot="1" noChangeAspect="1"/>
          </p:cNvPicPr>
          <p:nvPr>
            <a:wavAudioFile r:embed="rId4" name="(14) La maladie d'amour - Peter &amp; Sloane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3" descr="C:\Users\christelle\Desktop\Animation2.gif"/>
          <p:cNvPicPr>
            <a:picLocks noChangeAspect="1" noChangeArrowheads="1" noCrop="1"/>
          </p:cNvPicPr>
          <p:nvPr/>
        </p:nvPicPr>
        <p:blipFill>
          <a:blip r:embed="rId10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146050"/>
            <a:ext cx="8869362" cy="659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117 3628.wav">
            <a:hlinkClick r:id="" action="ppaction://media"/>
          </p:cNvPr>
          <p:cNvPicPr>
            <a:picLocks noRot="1" noChangeAspect="1"/>
          </p:cNvPicPr>
          <p:nvPr>
            <a:wavAudioFile r:embed="rId5" name="117 - Vingt Ans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adre 10"/>
          <p:cNvSpPr/>
          <p:nvPr/>
        </p:nvSpPr>
        <p:spPr>
          <a:xfrm>
            <a:off x="1979613" y="1484313"/>
            <a:ext cx="5245100" cy="3889375"/>
          </a:xfrm>
          <a:prstGeom prst="frame">
            <a:avLst>
              <a:gd name="adj1" fmla="val 3436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6" name="Picture 2" descr="C:\Users\christelle\Desktop\Animation.gif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1778000"/>
            <a:ext cx="4679950" cy="330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2290763"/>
            <a:ext cx="2278062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Ellipse 9"/>
          <p:cNvSpPr/>
          <p:nvPr/>
        </p:nvSpPr>
        <p:spPr bwMode="auto">
          <a:xfrm rot="19436957">
            <a:off x="5138738" y="3008313"/>
            <a:ext cx="865187" cy="893762"/>
          </a:xfrm>
          <a:prstGeom prst="ellipse">
            <a:avLst/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9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3488" y="2058676"/>
            <a:ext cx="3033081" cy="2793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christelle\Desktop\La.Chanson.Francaise.CD5[FLAC].MLN44.www.zone-telechargement.com\La Chanson Francaise CD5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2943" y="2144316"/>
            <a:ext cx="2625162" cy="2621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999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christelle\Desktop\Animation2.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146050"/>
            <a:ext cx="8869362" cy="659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C:\Users\christelle\Desktop\Animation2.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620713"/>
            <a:ext cx="7345363" cy="568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1500188" y="1071563"/>
            <a:ext cx="6240462" cy="4805362"/>
          </a:xfrm>
          <a:prstGeom prst="frame">
            <a:avLst>
              <a:gd name="adj1" fmla="val 2765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ZoneTexte 13"/>
          <p:cNvSpPr txBox="1">
            <a:spLocks noChangeArrowheads="1"/>
          </p:cNvSpPr>
          <p:nvPr/>
        </p:nvSpPr>
        <p:spPr bwMode="auto">
          <a:xfrm>
            <a:off x="1539875" y="2063750"/>
            <a:ext cx="6207125" cy="280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01. - Art Sullivan - Et si tu pars - 02:46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02. - </a:t>
            </a:r>
            <a:r>
              <a:rPr lang="fr-FR" sz="1100" b="1" dirty="0" err="1">
                <a:solidFill>
                  <a:srgbClr val="FFFF00"/>
                </a:solidFill>
              </a:rPr>
              <a:t>Jean-Francois</a:t>
            </a:r>
            <a:r>
              <a:rPr lang="fr-FR" sz="1100" b="1" dirty="0">
                <a:solidFill>
                  <a:srgbClr val="FFFF00"/>
                </a:solidFill>
              </a:rPr>
              <a:t> Michael - Coupable - 02:50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03. - Georges </a:t>
            </a:r>
            <a:r>
              <a:rPr lang="fr-FR" sz="1100" b="1" dirty="0" err="1">
                <a:solidFill>
                  <a:srgbClr val="FFFF00"/>
                </a:solidFill>
              </a:rPr>
              <a:t>Chelon</a:t>
            </a:r>
            <a:r>
              <a:rPr lang="fr-FR" sz="1100" b="1" dirty="0">
                <a:solidFill>
                  <a:srgbClr val="FFFF00"/>
                </a:solidFill>
              </a:rPr>
              <a:t> - Nous on s'aime - 03:55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04. - Fabienne Thibault - Les uns contre les autres - 03:05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05. - Jean-Claude </a:t>
            </a:r>
            <a:r>
              <a:rPr lang="fr-FR" sz="1100" b="1" dirty="0" err="1">
                <a:solidFill>
                  <a:srgbClr val="FFFF00"/>
                </a:solidFill>
              </a:rPr>
              <a:t>Annoux</a:t>
            </a:r>
            <a:r>
              <a:rPr lang="fr-FR" sz="1100" b="1" dirty="0">
                <a:solidFill>
                  <a:srgbClr val="FFFF00"/>
                </a:solidFill>
              </a:rPr>
              <a:t> - Aux jeunes loups - 03:26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06. - Pascal </a:t>
            </a:r>
            <a:r>
              <a:rPr lang="fr-FR" sz="1100" b="1" dirty="0" err="1">
                <a:solidFill>
                  <a:srgbClr val="FFFF00"/>
                </a:solidFill>
              </a:rPr>
              <a:t>Danel</a:t>
            </a:r>
            <a:r>
              <a:rPr lang="fr-FR" sz="1100" b="1" dirty="0">
                <a:solidFill>
                  <a:srgbClr val="FFFF00"/>
                </a:solidFill>
              </a:rPr>
              <a:t> - Les trois dernières minutes - 03:52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07. - Linda de </a:t>
            </a:r>
            <a:r>
              <a:rPr lang="fr-FR" sz="1100" b="1" dirty="0" err="1">
                <a:solidFill>
                  <a:srgbClr val="FFFF00"/>
                </a:solidFill>
              </a:rPr>
              <a:t>Suza</a:t>
            </a:r>
            <a:r>
              <a:rPr lang="fr-FR" sz="1100" b="1" dirty="0">
                <a:solidFill>
                  <a:srgbClr val="FFFF00"/>
                </a:solidFill>
              </a:rPr>
              <a:t> - Femme, ma </a:t>
            </a:r>
            <a:r>
              <a:rPr lang="fr-FR" sz="1100" b="1" dirty="0" err="1">
                <a:solidFill>
                  <a:srgbClr val="FFFF00"/>
                </a:solidFill>
              </a:rPr>
              <a:t>soeur</a:t>
            </a:r>
            <a:r>
              <a:rPr lang="fr-FR" sz="1100" b="1" dirty="0">
                <a:solidFill>
                  <a:srgbClr val="FFFF00"/>
                </a:solidFill>
              </a:rPr>
              <a:t> </a:t>
            </a:r>
            <a:r>
              <a:rPr lang="fr-FR" sz="1100" b="1" dirty="0" err="1">
                <a:solidFill>
                  <a:srgbClr val="FFFF00"/>
                </a:solidFill>
              </a:rPr>
              <a:t>ame</a:t>
            </a:r>
            <a:r>
              <a:rPr lang="fr-FR" sz="1100" b="1" dirty="0">
                <a:solidFill>
                  <a:srgbClr val="FFFF00"/>
                </a:solidFill>
              </a:rPr>
              <a:t> - 02:47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08. - Adamo - Vous permettez monsieur - 03:01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09. - Nicolas Peyrac - Ceux qui nous </a:t>
            </a:r>
            <a:r>
              <a:rPr lang="fr-FR" sz="1100" b="1" dirty="0" err="1">
                <a:solidFill>
                  <a:srgbClr val="FFFF00"/>
                </a:solidFill>
              </a:rPr>
              <a:t>aiments</a:t>
            </a:r>
            <a:r>
              <a:rPr lang="fr-FR" sz="1100" b="1" dirty="0">
                <a:solidFill>
                  <a:srgbClr val="FFFF00"/>
                </a:solidFill>
              </a:rPr>
              <a:t> - 05:04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10. - La Compagnie Créole - C'est bon pour le moral - 04:23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11. - </a:t>
            </a:r>
            <a:r>
              <a:rPr lang="fr-FR" sz="1100" b="1" dirty="0" err="1">
                <a:solidFill>
                  <a:srgbClr val="FFFF00"/>
                </a:solidFill>
              </a:rPr>
              <a:t>Danyel</a:t>
            </a:r>
            <a:r>
              <a:rPr lang="fr-FR" sz="1100" b="1" dirty="0">
                <a:solidFill>
                  <a:srgbClr val="FFFF00"/>
                </a:solidFill>
              </a:rPr>
              <a:t> </a:t>
            </a:r>
            <a:r>
              <a:rPr lang="fr-FR" sz="1100" b="1" dirty="0" err="1">
                <a:solidFill>
                  <a:srgbClr val="FFFF00"/>
                </a:solidFill>
              </a:rPr>
              <a:t>Gerard</a:t>
            </a:r>
            <a:r>
              <a:rPr lang="fr-FR" sz="1100" b="1" dirty="0">
                <a:solidFill>
                  <a:srgbClr val="FFFF00"/>
                </a:solidFill>
              </a:rPr>
              <a:t> - Mélodie, mélodie - 04:25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12. - Franck Fernandel - L'amour interdit - 04:42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13. - Regrets - Je veux pas rentrer chez moi - </a:t>
            </a:r>
            <a:r>
              <a:rPr lang="fr-FR" sz="1100" b="1" dirty="0" smtClean="0">
                <a:solidFill>
                  <a:srgbClr val="FFFF00"/>
                </a:solidFill>
              </a:rPr>
              <a:t>04:18</a:t>
            </a:r>
            <a:endParaRPr lang="fr-FR" sz="1100" b="1" dirty="0">
              <a:solidFill>
                <a:srgbClr val="FFFF00"/>
              </a:solidFill>
            </a:endParaRP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14. - Christian </a:t>
            </a:r>
            <a:r>
              <a:rPr lang="fr-FR" sz="1100" b="1" dirty="0" err="1">
                <a:solidFill>
                  <a:srgbClr val="FFFF00"/>
                </a:solidFill>
              </a:rPr>
              <a:t>Delagrange</a:t>
            </a:r>
            <a:r>
              <a:rPr lang="fr-FR" sz="1100" b="1" dirty="0">
                <a:solidFill>
                  <a:srgbClr val="FFFF00"/>
                </a:solidFill>
              </a:rPr>
              <a:t> - Petite fille - 02:34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15. - </a:t>
            </a:r>
            <a:r>
              <a:rPr lang="fr-FR" sz="1100" b="1" dirty="0" err="1">
                <a:solidFill>
                  <a:srgbClr val="FFFF00"/>
                </a:solidFill>
              </a:rPr>
              <a:t>Nacash</a:t>
            </a:r>
            <a:r>
              <a:rPr lang="fr-FR" sz="1100" b="1" dirty="0">
                <a:solidFill>
                  <a:srgbClr val="FFFF00"/>
                </a:solidFill>
              </a:rPr>
              <a:t> - Elle imagine - 04:07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16. - Guy </a:t>
            </a:r>
            <a:r>
              <a:rPr lang="fr-FR" sz="1100" b="1" dirty="0" err="1">
                <a:solidFill>
                  <a:srgbClr val="FFFF00"/>
                </a:solidFill>
              </a:rPr>
              <a:t>Mardel</a:t>
            </a:r>
            <a:r>
              <a:rPr lang="fr-FR" sz="1100" b="1" dirty="0">
                <a:solidFill>
                  <a:srgbClr val="FFFF00"/>
                </a:solidFill>
              </a:rPr>
              <a:t> - N'Avoue Jamais - 02:56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3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3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3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30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300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3000" fill="hold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3000" fill="hold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3000" fill="hold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3000" fill="hold"/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3000" fill="hold"/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3000" fill="hold"/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3000" fill="hold"/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3000" fill="hold"/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3000" fill="hold"/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3000" fill="hold"/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0"/>
            <a:ext cx="9036050" cy="680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13375"/>
            <a:ext cx="9061450" cy="138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Image 6" descr="Juke-box 3 PNG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4763" y="3162300"/>
            <a:ext cx="140335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00" y="6329363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9738" y="634206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2" descr="C:\Users\Jclaude\Pictures\c831829d.gif"/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25" y="3851275"/>
            <a:ext cx="1455738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875" y="1700213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843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Image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7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1" descr="C:\Users\Jclaude\Desktop\GIFFF  PPSsss\image.num1394977792.of.world-lolo.com.gif"/>
          <p:cNvPicPr>
            <a:picLocks noChangeAspect="1" noChangeArrowheads="1" noCrop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8934" y="2092142"/>
            <a:ext cx="869354" cy="140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41" descr="C:\Users\Jclaude\Desktop\GIFFF  PPSsss\image.num1394977792.of.world-lolo.com.gif"/>
          <p:cNvPicPr>
            <a:picLocks noChangeAspect="1" noChangeArrowheads="1" noCrop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220056" y="2092142"/>
            <a:ext cx="840779" cy="141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3290888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colorTemperature colorTemp="53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25" y="391001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56" descr="C:\Users\Marie-Jose\Desktop\NUMEROS JUKEBOX NOIR\1 (FILEminimizer).jpg">
            <a:hlinkClick r:id="" action="ppaction://noaction" highlightClick="1">
              <a:snd r:embed="rId17" name="(01) Et si tu pars - Art Sullivan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19" name="(02) Coupable - Jean-Francois Michael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21" name="(03) Nous on s'aime - Georges Chelon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370363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23" name="(04) Les uns contre les autres - Fabienne Thibault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3994150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25" name="(05) Aux jeunes loups - Jean-Claude Annoux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429577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27" name="(06) Les trois dernières minutes - Pascal Danel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4576763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29" name="(07) Femme, ma soeur ame - Linda de Suza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4889500"/>
            <a:ext cx="51435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31" name="(08) Vous permettez monsieur - Adamo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6850" y="51752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33" name="(09) Ceux qui nous aiments - Nicolas Peyrac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35" name="(10) C'est bon pour le moral - La Compagnie Créole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1213" y="3417888"/>
            <a:ext cx="4572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37" name="(11) Mélodie, mélodie - Danyel Gerard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39" name="(12) L'amour interdit - Franck Fernandel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994150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41" name="(13) Je veux pas rentrer chez moi - Regrets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98950"/>
            <a:ext cx="469900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43" name="(14) Petite fille - Christian Delagrange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76763"/>
            <a:ext cx="4762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45" name="15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953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47" name="(16) N'Avoue Jamais - Guy Mardel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890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christelle\Desktop\Image2.pn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1975" y="14017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763" y="1838325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7388" y="4873000"/>
            <a:ext cx="852487" cy="105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christelle\Desktop\che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5525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christelle\Desktop\che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3" descr="C:\Users\christelle\Desktop\ddddd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250" y="5210175"/>
            <a:ext cx="1382713" cy="15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20800"/>
            <a:ext cx="976313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D:\SMYLET\BOUGEOIR 2.pn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D:\SMYLET\BOUGEOIR 2.png"/>
          <p:cNvPicPr>
            <a:picLocks noChangeAspect="1" noChangeArrowheads="1"/>
          </p:cNvPicPr>
          <p:nvPr/>
        </p:nvPicPr>
        <p:blipFill>
          <a:blip r:embed="rId61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50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71475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" name="Ellipse 64"/>
          <p:cNvSpPr/>
          <p:nvPr/>
        </p:nvSpPr>
        <p:spPr bwMode="auto">
          <a:xfrm rot="19436957">
            <a:off x="6854936" y="1563173"/>
            <a:ext cx="373521" cy="370178"/>
          </a:xfrm>
          <a:prstGeom prst="ellipse">
            <a:avLst/>
          </a:prstGeom>
          <a:blipFill dpi="0" rotWithShape="1">
            <a:blip r:embed="rId6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66" name="Picture 2" descr="C:\Users\christelle\Desktop\La.Chanson.Francaise.CD5[FLAC].MLN44.www.zone-telechargement.com\La Chanson Francaise CD5.jpg"/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6937" y="1557134"/>
            <a:ext cx="1242813" cy="1201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" name="Cadre 49"/>
          <p:cNvSpPr/>
          <p:nvPr/>
        </p:nvSpPr>
        <p:spPr>
          <a:xfrm>
            <a:off x="3779838" y="1408113"/>
            <a:ext cx="1508125" cy="1422400"/>
          </a:xfrm>
          <a:prstGeom prst="frame">
            <a:avLst>
              <a:gd name="adj1" fmla="val 986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9850" cmpd="thinThick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D:\SMYLET\3 (FILEminimizer).jpg"/>
          <p:cNvPicPr>
            <a:picLocks noChangeAspect="1" noChangeArrowheads="1"/>
          </p:cNvPicPr>
          <p:nvPr/>
        </p:nvPicPr>
        <p:blipFill>
          <a:blip r:embed="rId66">
            <a:extLst>
              <a:ext uri="{BEBA8EAE-BF5A-486C-A8C5-ECC9F3942E4B}">
                <a14:imgProps xmlns:a14="http://schemas.microsoft.com/office/drawing/2010/main">
                  <a14:imgLayer r:embed="rId67">
                    <a14:imgEffect>
                      <a14:saturation sat="30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408112"/>
            <a:ext cx="1290638" cy="1200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SMYLET\4 (FILEm.jpg"/>
          <p:cNvPicPr>
            <a:picLocks noChangeAspect="1" noChangeArrowheads="1"/>
          </p:cNvPicPr>
          <p:nvPr/>
        </p:nvPicPr>
        <p:blipFill>
          <a:blip r:embed="rId68" cstate="print">
            <a:extLst>
              <a:ext uri="{BEBA8EAE-BF5A-486C-A8C5-ECC9F3942E4B}">
                <a14:imgProps xmlns:a14="http://schemas.microsoft.com/office/drawing/2010/main">
                  <a14:imgLayer r:embed="rId6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2679655"/>
            <a:ext cx="1303376" cy="516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Picture 2" descr="C:\Users\christelle\Desktop\che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7513" y="3882388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" descr="C:\Users\christelle\Desktop\che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2" descr="C:\Users\christelle\Desktop\che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838" y="3879851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4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312" y="4336145"/>
            <a:ext cx="553687" cy="1587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3" descr="C:\Users\christelle\Desktop\gggg.jpg"/>
          <p:cNvPicPr>
            <a:picLocks noChangeAspect="1" noChangeArrowheads="1"/>
          </p:cNvPicPr>
          <p:nvPr/>
        </p:nvPicPr>
        <p:blipFill>
          <a:blip r:embed="rId75">
            <a:extLst>
              <a:ext uri="{BEBA8EAE-BF5A-486C-A8C5-ECC9F3942E4B}">
                <a14:imgProps xmlns:a14="http://schemas.microsoft.com/office/drawing/2010/main">
                  <a14:imgLayer r:embed="rId76">
                    <a14:imgEffect>
                      <a14:backgroundRemoval t="0" b="92929" l="11600" r="10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369" y="4275931"/>
            <a:ext cx="23812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69" descr="C:\Users\Jclaude\Desktop\Image1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3" descr="C:\Users\christelle\Desktop\Image2.png"/>
          <p:cNvPicPr>
            <a:picLocks noChangeAspect="1" noChangeArrowheads="1"/>
          </p:cNvPicPr>
          <p:nvPr/>
        </p:nvPicPr>
        <p:blipFill>
          <a:blip r:embed="rId78">
            <a:extLst>
              <a:ext uri="{BEBA8EAE-BF5A-486C-A8C5-ECC9F3942E4B}">
                <a14:imgProps xmlns:a14="http://schemas.microsoft.com/office/drawing/2010/main">
                  <a14:imgLayer r:embed="rId79">
                    <a14:imgEffect>
                      <a14:backgroundRemoval t="922" b="96774" l="18210" r="76235">
                        <a14:foregroundMark x1="43827" y1="19355" x2="40432" y2="28571"/>
                        <a14:foregroundMark x1="42593" y1="47926" x2="39815" y2="49770"/>
                        <a14:foregroundMark x1="33951" y1="53456" x2="31790" y2="58525"/>
                        <a14:foregroundMark x1="21914" y1="88940" x2="24691" y2="90783"/>
                        <a14:foregroundMark x1="53395" y1="89862" x2="60494" y2="89862"/>
                        <a14:backgroundMark x1="51852" y1="94009" x2="58025" y2="940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4431" y="3262798"/>
            <a:ext cx="4375625" cy="2929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80876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181</Words>
  <Application>Microsoft Office PowerPoint</Application>
  <PresentationFormat>Affichage à l'écran (4:3)</PresentationFormat>
  <Paragraphs>16</Paragraphs>
  <Slides>3</Slides>
  <Notes>0</Notes>
  <HiddenSlides>0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326</cp:revision>
  <dcterms:created xsi:type="dcterms:W3CDTF">2010-01-05T05:14:01Z</dcterms:created>
  <dcterms:modified xsi:type="dcterms:W3CDTF">2025-02-13T10:26:31Z</dcterms:modified>
</cp:coreProperties>
</file>