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76" r:id="rId2"/>
    <p:sldId id="283" r:id="rId3"/>
    <p:sldId id="284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vJ/Eim5HRohIjNC0mBC9Q==" hashData="JzJSjlJGv1mffTx1d+tnKyjywi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79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87197" autoAdjust="0"/>
    <p:restoredTop sz="94660"/>
  </p:normalViewPr>
  <p:slideViewPr>
    <p:cSldViewPr>
      <p:cViewPr>
        <p:scale>
          <a:sx n="78" d="100"/>
          <a:sy n="78" d="100"/>
        </p:scale>
        <p:origin x="-835" y="-3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DD1EB1D-FEF4-487C-9339-35BBB8557BA7}" type="datetimeFigureOut">
              <a:rPr lang="fr-FR"/>
              <a:pPr>
                <a:defRPr/>
              </a:pPr>
              <a:t>13/02/2025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AB71326-9B5A-46B5-94FA-1FA6D132732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55030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35CAFA-82E9-4964-BE36-D241B40BA7F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70556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51D5C-78A1-4943-9DD5-AB22477CA6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44581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71723E-C01D-4D94-909C-1440FD9DD6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472311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2C0A0D-4014-4E4F-A741-4332C44226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06503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96A999-4A56-449F-B2B6-E704CEC713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624303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E5EEB6-E2DA-44B1-B14E-436C42EAAF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91581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F407A8-C4E4-400E-82F0-002A95BC15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94171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0A0AE5-A29A-4265-8E8E-B8C9B8CCC2D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9362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4482B0-5E5A-4F19-8111-401C713B02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50614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EF107E-E47F-4A42-9F58-C3F67128289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5596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78E859-B29C-4C3B-BAF0-687748C8C4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783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F516B6-05FB-4E5C-80B1-355334F039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g"/><Relationship Id="rId3" Type="http://schemas.openxmlformats.org/officeDocument/2006/relationships/audio" Target="../media/audio3.bin"/><Relationship Id="rId7" Type="http://schemas.openxmlformats.org/officeDocument/2006/relationships/image" Target="../media/image2.png"/><Relationship Id="rId12" Type="http://schemas.openxmlformats.org/officeDocument/2006/relationships/image" Target="../media/image7.png"/><Relationship Id="rId2" Type="http://schemas.openxmlformats.org/officeDocument/2006/relationships/audio" Target="../media/audio2.bin"/><Relationship Id="rId1" Type="http://schemas.openxmlformats.org/officeDocument/2006/relationships/audio" Target="../media/audio1.bin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10.jpeg"/><Relationship Id="rId10" Type="http://schemas.openxmlformats.org/officeDocument/2006/relationships/image" Target="../media/image5.gif"/><Relationship Id="rId4" Type="http://schemas.openxmlformats.org/officeDocument/2006/relationships/audio" Target="../media/audio4.bin"/><Relationship Id="rId9" Type="http://schemas.openxmlformats.org/officeDocument/2006/relationships/image" Target="../media/image4.gif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openxmlformats.org/officeDocument/2006/relationships/image" Target="../media/image25.jpeg"/><Relationship Id="rId26" Type="http://schemas.openxmlformats.org/officeDocument/2006/relationships/image" Target="../media/image29.jpeg"/><Relationship Id="rId39" Type="http://schemas.openxmlformats.org/officeDocument/2006/relationships/audio" Target="../media/audio1.bin"/><Relationship Id="rId21" Type="http://schemas.openxmlformats.org/officeDocument/2006/relationships/audio" Target="../media/audio7.bin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19.bin"/><Relationship Id="rId50" Type="http://schemas.microsoft.com/office/2007/relationships/hdphoto" Target="../media/hdphoto1.wdp"/><Relationship Id="rId55" Type="http://schemas.openxmlformats.org/officeDocument/2006/relationships/image" Target="../media/image45.jpeg"/><Relationship Id="rId63" Type="http://schemas.openxmlformats.org/officeDocument/2006/relationships/image" Target="../media/image50.gif"/><Relationship Id="rId68" Type="http://schemas.openxmlformats.org/officeDocument/2006/relationships/image" Target="../media/image53.jpeg"/><Relationship Id="rId76" Type="http://schemas.microsoft.com/office/2007/relationships/hdphoto" Target="../media/hdphoto7.wdp"/><Relationship Id="rId7" Type="http://schemas.openxmlformats.org/officeDocument/2006/relationships/image" Target="../media/image15.gif"/><Relationship Id="rId71" Type="http://schemas.openxmlformats.org/officeDocument/2006/relationships/image" Target="../media/image56.png"/><Relationship Id="rId2" Type="http://schemas.openxmlformats.org/officeDocument/2006/relationships/image" Target="../media/image11.png"/><Relationship Id="rId16" Type="http://schemas.openxmlformats.org/officeDocument/2006/relationships/image" Target="../media/image24.png"/><Relationship Id="rId29" Type="http://schemas.openxmlformats.org/officeDocument/2006/relationships/audio" Target="../media/audio11.bin"/><Relationship Id="rId11" Type="http://schemas.openxmlformats.org/officeDocument/2006/relationships/image" Target="../media/image19.gif"/><Relationship Id="rId24" Type="http://schemas.openxmlformats.org/officeDocument/2006/relationships/image" Target="../media/image28.jpeg"/><Relationship Id="rId32" Type="http://schemas.openxmlformats.org/officeDocument/2006/relationships/image" Target="../media/image32.jpeg"/><Relationship Id="rId37" Type="http://schemas.openxmlformats.org/officeDocument/2006/relationships/audio" Target="../media/audio15.bin"/><Relationship Id="rId40" Type="http://schemas.openxmlformats.org/officeDocument/2006/relationships/image" Target="../media/image36.jpeg"/><Relationship Id="rId45" Type="http://schemas.openxmlformats.org/officeDocument/2006/relationships/audio" Target="../media/audio18.bin"/><Relationship Id="rId53" Type="http://schemas.microsoft.com/office/2007/relationships/hdphoto" Target="../media/hdphoto2.wdp"/><Relationship Id="rId58" Type="http://schemas.microsoft.com/office/2007/relationships/hdphoto" Target="../media/hdphoto3.wdp"/><Relationship Id="rId66" Type="http://schemas.openxmlformats.org/officeDocument/2006/relationships/image" Target="../media/image8.jpg"/><Relationship Id="rId74" Type="http://schemas.microsoft.com/office/2007/relationships/hdphoto" Target="../media/hdphoto6.wdp"/><Relationship Id="rId5" Type="http://schemas.openxmlformats.org/officeDocument/2006/relationships/image" Target="../media/image5.gif"/><Relationship Id="rId15" Type="http://schemas.openxmlformats.org/officeDocument/2006/relationships/image" Target="../media/image23.png"/><Relationship Id="rId23" Type="http://schemas.openxmlformats.org/officeDocument/2006/relationships/audio" Target="../media/audio8.bin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image" Target="../media/image41.png"/><Relationship Id="rId57" Type="http://schemas.openxmlformats.org/officeDocument/2006/relationships/image" Target="../media/image47.png"/><Relationship Id="rId61" Type="http://schemas.openxmlformats.org/officeDocument/2006/relationships/image" Target="../media/image49.png"/><Relationship Id="rId10" Type="http://schemas.openxmlformats.org/officeDocument/2006/relationships/image" Target="../media/image18.gif"/><Relationship Id="rId19" Type="http://schemas.openxmlformats.org/officeDocument/2006/relationships/audio" Target="../media/audio6.bin"/><Relationship Id="rId31" Type="http://schemas.openxmlformats.org/officeDocument/2006/relationships/audio" Target="../media/audio12.bin"/><Relationship Id="rId44" Type="http://schemas.openxmlformats.org/officeDocument/2006/relationships/image" Target="../media/image38.jpeg"/><Relationship Id="rId52" Type="http://schemas.openxmlformats.org/officeDocument/2006/relationships/image" Target="../media/image43.png"/><Relationship Id="rId60" Type="http://schemas.microsoft.com/office/2007/relationships/hdphoto" Target="../media/hdphoto4.wdp"/><Relationship Id="rId65" Type="http://schemas.openxmlformats.org/officeDocument/2006/relationships/image" Target="../media/image51.gif"/><Relationship Id="rId73" Type="http://schemas.openxmlformats.org/officeDocument/2006/relationships/image" Target="../media/image58.png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4" Type="http://schemas.openxmlformats.org/officeDocument/2006/relationships/image" Target="../media/image22.png"/><Relationship Id="rId22" Type="http://schemas.openxmlformats.org/officeDocument/2006/relationships/image" Target="../media/image27.jpeg"/><Relationship Id="rId27" Type="http://schemas.openxmlformats.org/officeDocument/2006/relationships/audio" Target="../media/audio10.bin"/><Relationship Id="rId30" Type="http://schemas.openxmlformats.org/officeDocument/2006/relationships/image" Target="../media/image31.jpeg"/><Relationship Id="rId35" Type="http://schemas.openxmlformats.org/officeDocument/2006/relationships/audio" Target="../media/audio14.bin"/><Relationship Id="rId43" Type="http://schemas.openxmlformats.org/officeDocument/2006/relationships/audio" Target="../media/audio17.bin"/><Relationship Id="rId48" Type="http://schemas.openxmlformats.org/officeDocument/2006/relationships/image" Target="../media/image40.jpeg"/><Relationship Id="rId56" Type="http://schemas.openxmlformats.org/officeDocument/2006/relationships/image" Target="../media/image46.jpeg"/><Relationship Id="rId64" Type="http://schemas.openxmlformats.org/officeDocument/2006/relationships/image" Target="../media/image10.jpeg"/><Relationship Id="rId69" Type="http://schemas.openxmlformats.org/officeDocument/2006/relationships/image" Target="../media/image54.jpeg"/><Relationship Id="rId8" Type="http://schemas.openxmlformats.org/officeDocument/2006/relationships/image" Target="../media/image16.gif"/><Relationship Id="rId51" Type="http://schemas.openxmlformats.org/officeDocument/2006/relationships/image" Target="../media/image42.gif"/><Relationship Id="rId72" Type="http://schemas.openxmlformats.org/officeDocument/2006/relationships/image" Target="../media/image57.png"/><Relationship Id="rId3" Type="http://schemas.openxmlformats.org/officeDocument/2006/relationships/image" Target="../media/image12.png"/><Relationship Id="rId12" Type="http://schemas.openxmlformats.org/officeDocument/2006/relationships/image" Target="../media/image20.gif"/><Relationship Id="rId17" Type="http://schemas.openxmlformats.org/officeDocument/2006/relationships/audio" Target="../media/audio5.bin"/><Relationship Id="rId25" Type="http://schemas.openxmlformats.org/officeDocument/2006/relationships/audio" Target="../media/audio9.bin"/><Relationship Id="rId33" Type="http://schemas.openxmlformats.org/officeDocument/2006/relationships/audio" Target="../media/audio13.bin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openxmlformats.org/officeDocument/2006/relationships/image" Target="../media/image48.png"/><Relationship Id="rId67" Type="http://schemas.openxmlformats.org/officeDocument/2006/relationships/image" Target="../media/image52.png"/><Relationship Id="rId20" Type="http://schemas.openxmlformats.org/officeDocument/2006/relationships/image" Target="../media/image26.jpeg"/><Relationship Id="rId41" Type="http://schemas.openxmlformats.org/officeDocument/2006/relationships/audio" Target="../media/audio16.bin"/><Relationship Id="rId54" Type="http://schemas.openxmlformats.org/officeDocument/2006/relationships/image" Target="../media/image44.jpeg"/><Relationship Id="rId62" Type="http://schemas.microsoft.com/office/2007/relationships/hdphoto" Target="../media/hdphoto5.wdp"/><Relationship Id="rId70" Type="http://schemas.openxmlformats.org/officeDocument/2006/relationships/image" Target="../media/image55.gif"/><Relationship Id="rId75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(12) Il est libre Max - Hervé Cristiani.wav">
            <a:hlinkClick r:id="" action="ppaction://media"/>
          </p:cNvPr>
          <p:cNvPicPr>
            <a:picLocks noRot="1" noChangeAspect="1"/>
          </p:cNvPicPr>
          <p:nvPr>
            <a:wavAudioFile r:embed="rId1" name="(12) Il est libre Max - Hervé Cristiani.wav"/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4" name="163628.wav">
            <a:hlinkClick r:id="" action="ppaction://media"/>
          </p:cNvPr>
          <p:cNvPicPr>
            <a:picLocks noRot="1" noChangeAspect="1"/>
          </p:cNvPicPr>
          <p:nvPr>
            <a:wavAudioFile r:embed="rId2" name="16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(14)3628.wav">
            <a:hlinkClick r:id="" action="ppaction://media"/>
          </p:cNvPr>
          <p:cNvPicPr>
            <a:picLocks noRot="1" noChangeAspect="1"/>
          </p:cNvPicPr>
          <p:nvPr>
            <a:wavAudioFile r:embed="rId3" name="(14) La maladie d'amour - Peter &amp; Sloan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9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6050"/>
            <a:ext cx="8869362" cy="659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17 3628.wav">
            <a:hlinkClick r:id="" action="ppaction://media"/>
          </p:cNvPr>
          <p:cNvPicPr>
            <a:picLocks noRot="1" noChangeAspect="1"/>
          </p:cNvPicPr>
          <p:nvPr>
            <a:wavAudioFile r:embed="rId4" name="117 - Vingt Ans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1979613" y="1484313"/>
            <a:ext cx="5245100" cy="3889375"/>
          </a:xfrm>
          <a:prstGeom prst="frame">
            <a:avLst>
              <a:gd name="adj1" fmla="val 3227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6" name="Picture 2" descr="C:\Users\christelle\Desktop\Animation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778000"/>
            <a:ext cx="4679950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2290763"/>
            <a:ext cx="2278062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Ellipse 9"/>
          <p:cNvSpPr/>
          <p:nvPr/>
        </p:nvSpPr>
        <p:spPr bwMode="auto">
          <a:xfrm rot="19436957">
            <a:off x="5138738" y="3008313"/>
            <a:ext cx="865187" cy="893762"/>
          </a:xfrm>
          <a:prstGeom prst="ellipse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488" y="2058676"/>
            <a:ext cx="3033081" cy="2793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2" descr="C:\Users\christelle\Desktop\La.Chanson.Francaise.CD4[FLAC].MLN44.www.zone-telechargement.com\La Chanson Francaise CD4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0875" y="2144713"/>
            <a:ext cx="2665412" cy="262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6050"/>
            <a:ext cx="8869362" cy="659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christelle\Desktop\Animation2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20713"/>
            <a:ext cx="7345363" cy="568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1500188" y="1071563"/>
            <a:ext cx="6240462" cy="4805362"/>
          </a:xfrm>
          <a:prstGeom prst="frame">
            <a:avLst>
              <a:gd name="adj1" fmla="val 2765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ZoneTexte 13"/>
          <p:cNvSpPr txBox="1">
            <a:spLocks noChangeArrowheads="1"/>
          </p:cNvSpPr>
          <p:nvPr/>
        </p:nvSpPr>
        <p:spPr bwMode="auto">
          <a:xfrm>
            <a:off x="1539875" y="2063750"/>
            <a:ext cx="6207125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01. François Valéry - La loi d'amour - 03:22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02. Gray &amp; Barbelivien - A toutes les filles - 03:16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03. Michele Torr - Les mots pour te dire - 02:50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04. Demis Rousos - La princesse rebelle - 02:38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05. Art Sullivan - Jenny - 03:49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06. C. Jérome - C'est moi, Jérome - 02:52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07. Adamo - C'est ma vie - 04:27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08. Franck Fernandel - L'enfant de l'univers - 03:00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09. Patricia Carli - La vie n'est pas façile - 04:01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10. Gilbert Bécaud - Je t'appartiens - 04:13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11. Jean-Jacques Lafon - Les années Caroline - 03:26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12. Hervé Cristiani - Il est libre Max - 03:14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13. Michel Fugain - Le jour de la paix - 03:18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14. Dorothée - Marjolaine &amp; Nicholas - 03:10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15. Gilbert Montagné - Ma chérie - 03:58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16. Sweet People - Adieu et bonne chance - 03:46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200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200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2000" fill="hold"/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2000" fill="hold"/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autoRev="1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2000" fill="hold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0"/>
            <a:ext cx="9036050" cy="680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6" descr="Juke-box 3 PNG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763" y="3162300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6329363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738" y="634206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2" descr="C:\Users\Jclaude\Pictures\c831829d.gif"/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3851275"/>
            <a:ext cx="1455738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75" y="1700213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843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Imag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8934" y="2092142"/>
            <a:ext cx="869354" cy="140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Picture 41" descr="C:\Users\Jclaude\Desktop\GIFFF  PPSsss\image.num1394977792.of.world-lolo.com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220056" y="2092142"/>
            <a:ext cx="840779" cy="141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6" descr="C:\Users\Marie-Jose\Desktop\NUMEROS JUKEBOX NOIR\1 (FILEminimizer).jpg">
            <a:hlinkClick r:id="" action="ppaction://noaction" highlightClick="1">
              <a:snd r:embed="rId17" name="(01) La loi d'amour - François Valéry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19" name="(02) A toutes les filles - Gray &amp; Barbelivien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21" name="(03) Les mots pour te dire - Michele Torr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23" name="(04) La princesse rebelle - Demis Rouso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3994150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25" name="(05) Jenny - Art Sullivan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429577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27" name="(06) C'est moi, Jérome - C. Jérom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4576763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29" name="(07) C'est ma vie - Adamo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514350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31" name="(08) L'enfant de l'univers - Franck Fernandel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850" y="51752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33" name="(09) La vie n'est pas façile - Patricia Carli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35" name="(10) Je t'appartiens - Gilbert Bécaud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213" y="3417888"/>
            <a:ext cx="4572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37" name="(11) Les années Caroline - Jean-Jacques Lafon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39" name="(12) Il est libre Max - Hervé Cristiani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994150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41" name="(13) Le jour de la paix - Michel Fugain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98950"/>
            <a:ext cx="469900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43" name="(14) Marjolaine &amp; Nicholas - Dorothée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45" name="(15) Ma chérie - Gilbert Montagné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953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47" name="(16) Adieu et bonne chance - Sweet People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14017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6763" y="1838325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859" y="4889500"/>
            <a:ext cx="805604" cy="1001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525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che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christelle\Desktop\ddddd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5210175"/>
            <a:ext cx="1382713" cy="15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20800"/>
            <a:ext cx="97631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D:\SMYLET\BOUGEOIR 2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D:\SMYLET\BOUGEOIR 2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" descr="C:\Users\christelle\Desktop\La.Chanson.Francaise.CD4[FLAC].MLN44.www.zone-telechargement.com\La Chanson Francaise CD4.jp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1528763"/>
            <a:ext cx="1292225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Cadre 49"/>
          <p:cNvSpPr/>
          <p:nvPr/>
        </p:nvSpPr>
        <p:spPr>
          <a:xfrm>
            <a:off x="3779838" y="1408113"/>
            <a:ext cx="1508125" cy="1422400"/>
          </a:xfrm>
          <a:prstGeom prst="frame">
            <a:avLst>
              <a:gd name="adj1" fmla="val 9866"/>
            </a:avLst>
          </a:prstGeom>
          <a:blipFill dpi="0" rotWithShape="1">
            <a:blip r:embed="rId6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9850" cmpd="thinThick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1" name="Ellipse 60"/>
          <p:cNvSpPr/>
          <p:nvPr/>
        </p:nvSpPr>
        <p:spPr bwMode="auto">
          <a:xfrm rot="19436957">
            <a:off x="6854936" y="1563173"/>
            <a:ext cx="373521" cy="370178"/>
          </a:xfrm>
          <a:prstGeom prst="ellipse">
            <a:avLst/>
          </a:prstGeom>
          <a:blipFill dpi="0" rotWithShape="1">
            <a:blip r:embed="rId6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5" name="Picture 2" descr="C:\Users\christelle\Desktop\che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13" y="3882388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2" descr="C:\Users\christelle\Desktop\che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3879851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69" descr="C:\Users\Jclaude\Desktop\Image1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12" y="4336145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3" descr="C:\Users\christelle\Desktop\Image1.png"/>
          <p:cNvPicPr>
            <a:picLocks noChangeAspect="1" noChangeArrowheads="1"/>
          </p:cNvPicPr>
          <p:nvPr/>
        </p:nvPicPr>
        <p:blipFill>
          <a:blip r:embed="rId73">
            <a:extLst>
              <a:ext uri="{BEBA8EAE-BF5A-486C-A8C5-ECC9F3942E4B}">
                <a14:imgProps xmlns:a14="http://schemas.microsoft.com/office/drawing/2010/main">
                  <a14:imgLayer r:embed="rId7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3294" y="4702969"/>
            <a:ext cx="3090070" cy="2186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3" descr="C:\Users\christelle\Desktop\Image1.jpg"/>
          <p:cNvPicPr>
            <a:picLocks noChangeAspect="1" noChangeArrowheads="1"/>
          </p:cNvPicPr>
          <p:nvPr/>
        </p:nvPicPr>
        <p:blipFill>
          <a:blip r:embed="rId75" cstate="print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ackgroundRemoval t="9716" b="89836" l="0" r="98884">
                        <a14:foregroundMark x1="37054" y1="70105" x2="34598" y2="72945"/>
                        <a14:foregroundMark x1="43304" y1="19133" x2="46875" y2="17788"/>
                        <a14:foregroundMark x1="47321" y1="18236" x2="52902" y2="18535"/>
                        <a14:foregroundMark x1="33036" y1="21824" x2="29464" y2="300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8972" y="3344005"/>
            <a:ext cx="2135316" cy="3312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166</Words>
  <Application>Microsoft Office PowerPoint</Application>
  <PresentationFormat>Affichage à l'écran (4:3)</PresentationFormat>
  <Paragraphs>16</Paragraphs>
  <Slides>3</Slides>
  <Notes>0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326</cp:revision>
  <dcterms:created xsi:type="dcterms:W3CDTF">2010-01-05T05:14:01Z</dcterms:created>
  <dcterms:modified xsi:type="dcterms:W3CDTF">2025-02-13T09:19:10Z</dcterms:modified>
</cp:coreProperties>
</file>