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28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KacRuya+lZHnhsO6X6stQ==" hashData="kTf0ZFtasfsbtrOgO+71o/CVil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79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350" autoAdjust="0"/>
    <p:restoredTop sz="94660"/>
  </p:normalViewPr>
  <p:slideViewPr>
    <p:cSldViewPr>
      <p:cViewPr>
        <p:scale>
          <a:sx n="81" d="100"/>
          <a:sy n="81" d="100"/>
        </p:scale>
        <p:origin x="-1118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72737F2-8480-4047-9ED9-4AD8B19A623B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17040F-48E2-4652-84C1-4D4245C0F1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8725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E5D2C-4EC3-4531-93AB-801C157C4C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3421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A28CC-4DE8-4B5D-A5A5-B777C679EC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840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95B2E9-CA76-4160-8C66-ED61D5E43A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1043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E918C-2032-4638-B0E3-F79C80B815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329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5EC6F-E820-4C5F-86CC-EC6FE58965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6399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ABA571-4172-444B-B9F8-948698FBDB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727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6725E-B049-463C-B352-A482E5E582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4760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46A1C-7614-4863-9620-3BE5D4579B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0070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4A427-5AB1-4725-B658-02FADF08D9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4213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30FD0-C4E2-4197-B1D7-6C62E1C596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1939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522B4-7ED4-4866-84EA-04D340DB97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4926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771B0E-3E42-44E1-BA7B-59DCC78254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audio" Target="../media/audio3.bin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2.png"/><Relationship Id="rId11" Type="http://schemas.openxmlformats.org/officeDocument/2006/relationships/image" Target="../media/image7.jp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audio" Target="../media/audio15.bin"/><Relationship Id="rId21" Type="http://schemas.openxmlformats.org/officeDocument/2006/relationships/audio" Target="../media/audio6.bin"/><Relationship Id="rId34" Type="http://schemas.openxmlformats.org/officeDocument/2006/relationships/image" Target="../media/image32.jpeg"/><Relationship Id="rId42" Type="http://schemas.openxmlformats.org/officeDocument/2006/relationships/image" Target="../media/image36.jpeg"/><Relationship Id="rId47" Type="http://schemas.openxmlformats.org/officeDocument/2006/relationships/audio" Target="../media/audio1.bin"/><Relationship Id="rId50" Type="http://schemas.microsoft.com/office/2007/relationships/hdphoto" Target="../media/hdphoto1.wdp"/><Relationship Id="rId55" Type="http://schemas.openxmlformats.org/officeDocument/2006/relationships/image" Target="../media/image44.jpeg"/><Relationship Id="rId63" Type="http://schemas.openxmlformats.org/officeDocument/2006/relationships/image" Target="../media/image49.gif"/><Relationship Id="rId68" Type="http://schemas.openxmlformats.org/officeDocument/2006/relationships/image" Target="../media/image53.jpeg"/><Relationship Id="rId76" Type="http://schemas.openxmlformats.org/officeDocument/2006/relationships/image" Target="../media/image59.gif"/><Relationship Id="rId7" Type="http://schemas.openxmlformats.org/officeDocument/2006/relationships/image" Target="../media/image14.gif"/><Relationship Id="rId71" Type="http://schemas.openxmlformats.org/officeDocument/2006/relationships/image" Target="../media/image56.png"/><Relationship Id="rId2" Type="http://schemas.openxmlformats.org/officeDocument/2006/relationships/image" Target="../media/image10.png"/><Relationship Id="rId16" Type="http://schemas.openxmlformats.org/officeDocument/2006/relationships/image" Target="../media/image23.png"/><Relationship Id="rId29" Type="http://schemas.openxmlformats.org/officeDocument/2006/relationships/audio" Target="../media/audio10.bin"/><Relationship Id="rId11" Type="http://schemas.openxmlformats.org/officeDocument/2006/relationships/image" Target="../media/image18.gif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4.bin"/><Relationship Id="rId40" Type="http://schemas.openxmlformats.org/officeDocument/2006/relationships/image" Target="../media/image35.jpeg"/><Relationship Id="rId45" Type="http://schemas.openxmlformats.org/officeDocument/2006/relationships/audio" Target="../media/audio18.bin"/><Relationship Id="rId53" Type="http://schemas.microsoft.com/office/2007/relationships/hdphoto" Target="../media/hdphoto2.wdp"/><Relationship Id="rId58" Type="http://schemas.microsoft.com/office/2007/relationships/hdphoto" Target="../media/hdphoto3.wdp"/><Relationship Id="rId66" Type="http://schemas.openxmlformats.org/officeDocument/2006/relationships/image" Target="../media/image51.png"/><Relationship Id="rId74" Type="http://schemas.openxmlformats.org/officeDocument/2006/relationships/image" Target="../media/image58.png"/><Relationship Id="rId5" Type="http://schemas.openxmlformats.org/officeDocument/2006/relationships/image" Target="../media/image4.gif"/><Relationship Id="rId15" Type="http://schemas.openxmlformats.org/officeDocument/2006/relationships/image" Target="../media/image22.png"/><Relationship Id="rId23" Type="http://schemas.openxmlformats.org/officeDocument/2006/relationships/audio" Target="../media/audio7.bin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0.png"/><Relationship Id="rId57" Type="http://schemas.openxmlformats.org/officeDocument/2006/relationships/image" Target="../media/image46.png"/><Relationship Id="rId61" Type="http://schemas.openxmlformats.org/officeDocument/2006/relationships/image" Target="../media/image48.png"/><Relationship Id="rId10" Type="http://schemas.openxmlformats.org/officeDocument/2006/relationships/image" Target="../media/image17.gif"/><Relationship Id="rId19" Type="http://schemas.openxmlformats.org/officeDocument/2006/relationships/audio" Target="../media/audio5.bin"/><Relationship Id="rId31" Type="http://schemas.openxmlformats.org/officeDocument/2006/relationships/audio" Target="../media/audio11.bin"/><Relationship Id="rId44" Type="http://schemas.openxmlformats.org/officeDocument/2006/relationships/image" Target="../media/image37.jpeg"/><Relationship Id="rId52" Type="http://schemas.openxmlformats.org/officeDocument/2006/relationships/image" Target="../media/image42.png"/><Relationship Id="rId60" Type="http://schemas.microsoft.com/office/2007/relationships/hdphoto" Target="../media/hdphoto4.wdp"/><Relationship Id="rId65" Type="http://schemas.openxmlformats.org/officeDocument/2006/relationships/image" Target="../media/image50.gif"/><Relationship Id="rId73" Type="http://schemas.openxmlformats.org/officeDocument/2006/relationships/image" Target="../media/image57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6.jpeg"/><Relationship Id="rId27" Type="http://schemas.openxmlformats.org/officeDocument/2006/relationships/audio" Target="../media/audio9.bin"/><Relationship Id="rId30" Type="http://schemas.openxmlformats.org/officeDocument/2006/relationships/image" Target="../media/image30.jpeg"/><Relationship Id="rId35" Type="http://schemas.openxmlformats.org/officeDocument/2006/relationships/audio" Target="../media/audio13.bin"/><Relationship Id="rId43" Type="http://schemas.openxmlformats.org/officeDocument/2006/relationships/audio" Target="../media/audio17.bin"/><Relationship Id="rId48" Type="http://schemas.openxmlformats.org/officeDocument/2006/relationships/image" Target="../media/image39.jpeg"/><Relationship Id="rId56" Type="http://schemas.openxmlformats.org/officeDocument/2006/relationships/image" Target="../media/image45.jpeg"/><Relationship Id="rId64" Type="http://schemas.openxmlformats.org/officeDocument/2006/relationships/image" Target="../media/image9.jpeg"/><Relationship Id="rId69" Type="http://schemas.openxmlformats.org/officeDocument/2006/relationships/image" Target="../media/image54.jpeg"/><Relationship Id="rId8" Type="http://schemas.openxmlformats.org/officeDocument/2006/relationships/image" Target="../media/image15.gif"/><Relationship Id="rId51" Type="http://schemas.openxmlformats.org/officeDocument/2006/relationships/image" Target="../media/image41.gif"/><Relationship Id="rId72" Type="http://schemas.microsoft.com/office/2007/relationships/hdphoto" Target="../media/hdphoto6.wdp"/><Relationship Id="rId3" Type="http://schemas.openxmlformats.org/officeDocument/2006/relationships/image" Target="../media/image11.png"/><Relationship Id="rId12" Type="http://schemas.openxmlformats.org/officeDocument/2006/relationships/image" Target="../media/image19.gif"/><Relationship Id="rId17" Type="http://schemas.openxmlformats.org/officeDocument/2006/relationships/audio" Target="../media/audio4.bin"/><Relationship Id="rId25" Type="http://schemas.openxmlformats.org/officeDocument/2006/relationships/audio" Target="../media/audio8.bin"/><Relationship Id="rId33" Type="http://schemas.openxmlformats.org/officeDocument/2006/relationships/audio" Target="../media/audio12.bin"/><Relationship Id="rId38" Type="http://schemas.openxmlformats.org/officeDocument/2006/relationships/image" Target="../media/image34.jpeg"/><Relationship Id="rId46" Type="http://schemas.openxmlformats.org/officeDocument/2006/relationships/image" Target="../media/image38.jpeg"/><Relationship Id="rId59" Type="http://schemas.openxmlformats.org/officeDocument/2006/relationships/image" Target="../media/image47.png"/><Relationship Id="rId67" Type="http://schemas.openxmlformats.org/officeDocument/2006/relationships/image" Target="../media/image52.png"/><Relationship Id="rId20" Type="http://schemas.openxmlformats.org/officeDocument/2006/relationships/image" Target="../media/image25.jpeg"/><Relationship Id="rId41" Type="http://schemas.openxmlformats.org/officeDocument/2006/relationships/audio" Target="../media/audio16.bin"/><Relationship Id="rId54" Type="http://schemas.openxmlformats.org/officeDocument/2006/relationships/image" Target="../media/image43.jpeg"/><Relationship Id="rId62" Type="http://schemas.microsoft.com/office/2007/relationships/hdphoto" Target="../media/hdphoto5.wdp"/><Relationship Id="rId70" Type="http://schemas.openxmlformats.org/officeDocument/2006/relationships/image" Target="../media/image55.gif"/><Relationship Id="rId75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.wav">
            <a:hlinkClick r:id="" action="ppaction://media"/>
          </p:cNvPr>
          <p:cNvPicPr>
            <a:picLocks noRot="1" noChangeAspect="1"/>
          </p:cNvPicPr>
          <p:nvPr>
            <a:wavAudioFile r:embed="rId1" name="16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(14)1629.wav">
            <a:hlinkClick r:id="" action="ppaction://media"/>
          </p:cNvPr>
          <p:cNvPicPr>
            <a:picLocks noRot="1" noChangeAspect="1"/>
          </p:cNvPicPr>
          <p:nvPr>
            <a:wavAudioFile r:embed="rId2" name="(14) La maladie d'amour - Peter &amp; Sloan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1629.wav">
            <a:hlinkClick r:id="" action="ppaction://media"/>
          </p:cNvPr>
          <p:cNvPicPr>
            <a:picLocks noRot="1" noChangeAspect="1"/>
          </p:cNvPicPr>
          <p:nvPr>
            <a:wavAudioFile r:embed="rId3" name="117 - Vingt An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68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christelle\Desktop\La.Chanson.Francaise.CD3[FLAC].MLN44.www.zone-telechargement.com\La Chanson Francaise CD3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995" y="2149475"/>
            <a:ext cx="2649538" cy="261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39875" y="2063750"/>
            <a:ext cx="6207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01. - Adamo - Une meche de cheveux - 03:02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02. - Art Sullivan - Adieu sois heureuse - 03:36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03. - Celine Dion - C'est pour toi - 04:01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04. - Linda de Suza - Ne vous quittez pas - 03:52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05. - Nicolas Peyrac - J' vous aimais - 04:38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06. - René Joly - Chimène - 03:43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07. - Jean François Michael - Pardonnez-moi - 03:07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08. - Dave - Ce soir - 03:06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09. - Nicole Croisille - Un homme et une femme - 02:29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10. - Pascal Danel - Notre Dame - 04:24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11. - David Soul - Amoureux sans bagages - 04:18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12. - Eve Brenner - Le matin sur la rivière - 03:59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13. - La Bande à Basille - La chenille - 03:33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14. - Betty Mars - Comé comédie - 02:59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15. - Triangle - Viens avec nous - 03:04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16. - Vivien Savage - La p'tite lady - 03:36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3293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3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851275"/>
            <a:ext cx="145573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17" name="(01) Adamo , Une meche de cheveux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19" name="(02) Art Sullivan , Adieu sois heureuse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1" name="(03) Celine Dion , C'est pour toi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3" name="(04) Linda de Suza , Ne vous quittez pas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25" name="5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27" name="(06) René Joly , Chimène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29" name="(07) Jean François Michael , Pardonnez-moi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1" name="(08) Dave , Ce soir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3" name="(09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35" name="(10) Pascal Danel , Notre Dame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37" name="(11) David Soul , Amoureux sans bagages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39" name="(12) Eve Brenner , Le matin sur la rivière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1" name="(13) La Bande à Basille , La chenille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3" name="(14) Betty Mars , Comé comédie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45" name="(15) Triangle , Viens avec nous - Forskellige kunstnere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47" name="16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302" y="1838915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7388" y="4873000"/>
            <a:ext cx="852487" cy="105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La.Chanson.Francaise.CD3[FLAC].MLN44.www.zone-telechargement.com\La Chanson Francaise CD3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825" y="1528763"/>
            <a:ext cx="1268413" cy="125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9838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70" y="4307812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3" descr="C:\Users\christelle\Desktop\gggg.jp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ackgroundRemoval t="0" b="92929" l="11600" r="10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522" y="4416792"/>
            <a:ext cx="2541141" cy="2012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47971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3" descr="C:\Users\christelle\Desktop\kkkkkkkkk.jp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ackgroundRemoval t="0" b="100000" l="0" r="100000">
                        <a14:foregroundMark x1="13587" y1="54011" x2="13587" y2="63102"/>
                        <a14:foregroundMark x1="10326" y1="60428" x2="11957" y2="71658"/>
                        <a14:foregroundMark x1="10870" y1="90374" x2="14130" y2="97326"/>
                        <a14:foregroundMark x1="67391" y1="49198" x2="75543" y2="56684"/>
                        <a14:foregroundMark x1="66848" y1="47594" x2="70652" y2="50267"/>
                        <a14:foregroundMark x1="76630" y1="58824" x2="86413" y2="73797"/>
                        <a14:foregroundMark x1="93478" y1="90909" x2="89130" y2="93583"/>
                        <a14:foregroundMark x1="38043" y1="3209" x2="45109" y2="3743"/>
                        <a14:foregroundMark x1="33696" y1="2674" x2="38043" y2="1604"/>
                        <a14:backgroundMark x1="23913" y1="2674" x2="15217" y2="16578"/>
                        <a14:backgroundMark x1="59783" y1="5882" x2="72826" y2="22460"/>
                        <a14:backgroundMark x1="67935" y1="98396" x2="79891" y2="98930"/>
                        <a14:backgroundMark x1="68478" y1="96791" x2="65217" y2="98930"/>
                        <a14:backgroundMark x1="6522" y1="78610" x2="6522" y2="93583"/>
                        <a14:backgroundMark x1="77717" y1="96791" x2="89674" y2="96791"/>
                        <a14:backgroundMark x1="32609" y1="1604" x2="46739" y2="5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70">
            <a:off x="2930497" y="3637417"/>
            <a:ext cx="2433561" cy="224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SMYLET\Image2.gif"/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724" y="6016074"/>
            <a:ext cx="500614" cy="50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176</Words>
  <Application>Microsoft Office PowerPoint</Application>
  <PresentationFormat>Affichage à l'écran (4:3)</PresentationFormat>
  <Paragraphs>16</Paragraphs>
  <Slides>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2025-02-13T09:02:45Z</dcterms:modified>
</cp:coreProperties>
</file>