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6" r:id="rId2"/>
    <p:sldId id="283" r:id="rId3"/>
    <p:sldId id="28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z/sCq10O1PmEZs3s0/RNQ==" hashData="BwxkahLak4gYPia8TGxOUtT0iD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79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714" autoAdjust="0"/>
    <p:restoredTop sz="94660"/>
  </p:normalViewPr>
  <p:slideViewPr>
    <p:cSldViewPr>
      <p:cViewPr>
        <p:scale>
          <a:sx n="81" d="100"/>
          <a:sy n="81" d="100"/>
        </p:scale>
        <p:origin x="-1133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19C2EB9-0CFD-4E1A-8E6C-45E5DE6DE18C}" type="datetimeFigureOut">
              <a:rPr lang="fr-FR"/>
              <a:pPr>
                <a:defRPr/>
              </a:pPr>
              <a:t>13/02/2025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A6809A-D623-4346-A915-50D6FBCB39B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4426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9D530-8A2C-4906-A97B-7B647855DE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9412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EA1E9-E816-4037-AE5E-63F47BE795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2287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AB78A-2F3A-45D8-9AE3-52278E39B8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368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3B3A63-79CD-416F-A023-8C9A453F0F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4310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DFE39-C71F-42BD-A832-8EA44B3205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8139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AE84E-895A-482F-BFA1-0F2562764E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293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BECE0-73F7-4767-99CF-F0B7065ADA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9233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294E4-99AB-457E-B98F-08D2BE9379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6964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B5C90-980F-4537-9E9D-55FE6D7441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111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44456-0521-4670-B1F6-C9FF559ED2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737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B1393-C461-4FEC-B881-F315D3590B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2846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F7D808-5E99-4A6F-A9BD-990A2C0259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microsoft.com/office/2007/relationships/hdphoto" Target="../media/hdphoto3.wdp"/><Relationship Id="rId26" Type="http://schemas.openxmlformats.org/officeDocument/2006/relationships/image" Target="../media/image26.jpeg"/><Relationship Id="rId39" Type="http://schemas.openxmlformats.org/officeDocument/2006/relationships/audio" Target="../media/audio13.bin"/><Relationship Id="rId21" Type="http://schemas.openxmlformats.org/officeDocument/2006/relationships/audio" Target="../media/audio4.bin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7.bin"/><Relationship Id="rId50" Type="http://schemas.openxmlformats.org/officeDocument/2006/relationships/image" Target="../media/image38.jpeg"/><Relationship Id="rId55" Type="http://schemas.openxmlformats.org/officeDocument/2006/relationships/image" Target="../media/image42.jpeg"/><Relationship Id="rId63" Type="http://schemas.openxmlformats.org/officeDocument/2006/relationships/image" Target="../media/image47.gif"/><Relationship Id="rId68" Type="http://schemas.microsoft.com/office/2007/relationships/hdphoto" Target="../media/hdphoto8.wdp"/><Relationship Id="rId76" Type="http://schemas.microsoft.com/office/2007/relationships/hdphoto" Target="../media/hdphoto9.wdp"/><Relationship Id="rId7" Type="http://schemas.openxmlformats.org/officeDocument/2006/relationships/image" Target="../media/image14.gif"/><Relationship Id="rId71" Type="http://schemas.openxmlformats.org/officeDocument/2006/relationships/image" Target="../media/image53.jpeg"/><Relationship Id="rId2" Type="http://schemas.openxmlformats.org/officeDocument/2006/relationships/image" Target="../media/image10.png"/><Relationship Id="rId16" Type="http://schemas.microsoft.com/office/2007/relationships/hdphoto" Target="../media/hdphoto2.wdp"/><Relationship Id="rId29" Type="http://schemas.openxmlformats.org/officeDocument/2006/relationships/audio" Target="../media/audio8.bin"/><Relationship Id="rId11" Type="http://schemas.openxmlformats.org/officeDocument/2006/relationships/image" Target="../media/image18.gif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2.bin"/><Relationship Id="rId40" Type="http://schemas.openxmlformats.org/officeDocument/2006/relationships/image" Target="../media/image33.jpeg"/><Relationship Id="rId45" Type="http://schemas.openxmlformats.org/officeDocument/2006/relationships/audio" Target="../media/audio16.bin"/><Relationship Id="rId53" Type="http://schemas.openxmlformats.org/officeDocument/2006/relationships/image" Target="../media/image40.gif"/><Relationship Id="rId58" Type="http://schemas.microsoft.com/office/2007/relationships/hdphoto" Target="../media/hdphoto5.wdp"/><Relationship Id="rId66" Type="http://schemas.openxmlformats.org/officeDocument/2006/relationships/image" Target="../media/image49.jpeg"/><Relationship Id="rId74" Type="http://schemas.openxmlformats.org/officeDocument/2006/relationships/image" Target="../media/image56.png"/><Relationship Id="rId5" Type="http://schemas.openxmlformats.org/officeDocument/2006/relationships/image" Target="../media/image4.gif"/><Relationship Id="rId15" Type="http://schemas.openxmlformats.org/officeDocument/2006/relationships/image" Target="../media/image21.png"/><Relationship Id="rId23" Type="http://schemas.openxmlformats.org/officeDocument/2006/relationships/audio" Target="../media/audio5.bin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8.bin"/><Relationship Id="rId57" Type="http://schemas.openxmlformats.org/officeDocument/2006/relationships/image" Target="../media/image44.png"/><Relationship Id="rId61" Type="http://schemas.openxmlformats.org/officeDocument/2006/relationships/image" Target="../media/image46.png"/><Relationship Id="rId10" Type="http://schemas.openxmlformats.org/officeDocument/2006/relationships/image" Target="../media/image17.gif"/><Relationship Id="rId19" Type="http://schemas.openxmlformats.org/officeDocument/2006/relationships/audio" Target="../media/audio3.bin"/><Relationship Id="rId31" Type="http://schemas.openxmlformats.org/officeDocument/2006/relationships/audio" Target="../media/audio9.bin"/><Relationship Id="rId44" Type="http://schemas.openxmlformats.org/officeDocument/2006/relationships/image" Target="../media/image35.jpeg"/><Relationship Id="rId52" Type="http://schemas.microsoft.com/office/2007/relationships/hdphoto" Target="../media/hdphoto4.wdp"/><Relationship Id="rId60" Type="http://schemas.microsoft.com/office/2007/relationships/hdphoto" Target="../media/hdphoto6.wdp"/><Relationship Id="rId65" Type="http://schemas.openxmlformats.org/officeDocument/2006/relationships/image" Target="../media/image48.gif"/><Relationship Id="rId73" Type="http://schemas.openxmlformats.org/officeDocument/2006/relationships/image" Target="../media/image55.gif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microsoft.com/office/2007/relationships/hdphoto" Target="../media/hdphoto1.wdp"/><Relationship Id="rId22" Type="http://schemas.openxmlformats.org/officeDocument/2006/relationships/image" Target="../media/image24.jpeg"/><Relationship Id="rId27" Type="http://schemas.openxmlformats.org/officeDocument/2006/relationships/audio" Target="../media/audio7.bin"/><Relationship Id="rId30" Type="http://schemas.openxmlformats.org/officeDocument/2006/relationships/image" Target="../media/image28.jpeg"/><Relationship Id="rId35" Type="http://schemas.openxmlformats.org/officeDocument/2006/relationships/audio" Target="../media/audio11.bin"/><Relationship Id="rId43" Type="http://schemas.openxmlformats.org/officeDocument/2006/relationships/audio" Target="../media/audio15.bin"/><Relationship Id="rId48" Type="http://schemas.openxmlformats.org/officeDocument/2006/relationships/image" Target="../media/image37.jpeg"/><Relationship Id="rId56" Type="http://schemas.openxmlformats.org/officeDocument/2006/relationships/image" Target="../media/image43.jpeg"/><Relationship Id="rId64" Type="http://schemas.openxmlformats.org/officeDocument/2006/relationships/image" Target="../media/image9.jpeg"/><Relationship Id="rId69" Type="http://schemas.openxmlformats.org/officeDocument/2006/relationships/image" Target="../media/image51.png"/><Relationship Id="rId77" Type="http://schemas.openxmlformats.org/officeDocument/2006/relationships/image" Target="../media/image58.png"/><Relationship Id="rId8" Type="http://schemas.openxmlformats.org/officeDocument/2006/relationships/image" Target="../media/image15.gif"/><Relationship Id="rId51" Type="http://schemas.openxmlformats.org/officeDocument/2006/relationships/image" Target="../media/image39.png"/><Relationship Id="rId72" Type="http://schemas.openxmlformats.org/officeDocument/2006/relationships/image" Target="../media/image54.jpeg"/><Relationship Id="rId3" Type="http://schemas.openxmlformats.org/officeDocument/2006/relationships/image" Target="../media/image11.png"/><Relationship Id="rId12" Type="http://schemas.openxmlformats.org/officeDocument/2006/relationships/image" Target="../media/image19.png"/><Relationship Id="rId17" Type="http://schemas.openxmlformats.org/officeDocument/2006/relationships/image" Target="../media/image22.png"/><Relationship Id="rId25" Type="http://schemas.openxmlformats.org/officeDocument/2006/relationships/audio" Target="../media/audio6.bin"/><Relationship Id="rId33" Type="http://schemas.openxmlformats.org/officeDocument/2006/relationships/audio" Target="../media/audio10.bin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image" Target="../media/image45.png"/><Relationship Id="rId67" Type="http://schemas.openxmlformats.org/officeDocument/2006/relationships/image" Target="../media/image50.png"/><Relationship Id="rId20" Type="http://schemas.openxmlformats.org/officeDocument/2006/relationships/image" Target="../media/image23.jpeg"/><Relationship Id="rId41" Type="http://schemas.openxmlformats.org/officeDocument/2006/relationships/audio" Target="../media/audio14.bin"/><Relationship Id="rId54" Type="http://schemas.openxmlformats.org/officeDocument/2006/relationships/image" Target="../media/image41.jpeg"/><Relationship Id="rId62" Type="http://schemas.microsoft.com/office/2007/relationships/hdphoto" Target="../media/hdphoto7.wdp"/><Relationship Id="rId70" Type="http://schemas.openxmlformats.org/officeDocument/2006/relationships/image" Target="../media/image52.png"/><Relationship Id="rId75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(14) La maladie d'amour - Peter &amp; Sloane.wav">
            <a:hlinkClick r:id="" action="ppaction://media"/>
          </p:cNvPr>
          <p:cNvPicPr>
            <a:picLocks noRot="1" noChangeAspect="1"/>
          </p:cNvPicPr>
          <p:nvPr>
            <a:wavAudioFile r:embed="rId1" name="(14) La maladie d'amour - Peter &amp; Sloane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17 494.wav">
            <a:hlinkClick r:id="" action="ppaction://media"/>
          </p:cNvPr>
          <p:cNvPicPr>
            <a:picLocks noRot="1" noChangeAspect="1"/>
          </p:cNvPicPr>
          <p:nvPr>
            <a:wavAudioFile r:embed="rId2" name="117 - Vingt Ans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979613" y="1484313"/>
            <a:ext cx="5245100" cy="3889375"/>
          </a:xfrm>
          <a:prstGeom prst="frame">
            <a:avLst>
              <a:gd name="adj1" fmla="val 3930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5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78000"/>
            <a:ext cx="4679950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290763"/>
            <a:ext cx="2278062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19436957">
            <a:off x="5138738" y="3008313"/>
            <a:ext cx="865187" cy="893762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488" y="2058676"/>
            <a:ext cx="3033081" cy="2793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christelle\Desktop\La.Chanson.Francaise.CD2[FLAC].MLN44.www.zone-telechargement.com\La Chanson Francaise CD2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848" y="2144712"/>
            <a:ext cx="2633662" cy="262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9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0713"/>
            <a:ext cx="7345363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500188" y="1071563"/>
            <a:ext cx="6240462" cy="4805362"/>
          </a:xfrm>
          <a:prstGeom prst="frame">
            <a:avLst>
              <a:gd name="adj1" fmla="val 2765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ZoneTexte 13"/>
          <p:cNvSpPr txBox="1">
            <a:spLocks noChangeArrowheads="1"/>
          </p:cNvSpPr>
          <p:nvPr/>
        </p:nvSpPr>
        <p:spPr bwMode="auto">
          <a:xfrm>
            <a:off x="1539875" y="2063750"/>
            <a:ext cx="6207125" cy="28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01. - </a:t>
            </a:r>
            <a:r>
              <a:rPr lang="fr-FR" sz="1100" b="1" dirty="0" err="1">
                <a:solidFill>
                  <a:srgbClr val="FFFF00"/>
                </a:solidFill>
              </a:rPr>
              <a:t>Danyel</a:t>
            </a:r>
            <a:r>
              <a:rPr lang="fr-FR" sz="1100" b="1" dirty="0">
                <a:solidFill>
                  <a:srgbClr val="FFFF00"/>
                </a:solidFill>
              </a:rPr>
              <a:t> </a:t>
            </a:r>
            <a:r>
              <a:rPr lang="fr-FR" sz="1100" b="1" dirty="0" err="1">
                <a:solidFill>
                  <a:srgbClr val="FFFF00"/>
                </a:solidFill>
              </a:rPr>
              <a:t>Gerard</a:t>
            </a:r>
            <a:r>
              <a:rPr lang="fr-FR" sz="1100" b="1" dirty="0">
                <a:solidFill>
                  <a:srgbClr val="FFFF00"/>
                </a:solidFill>
              </a:rPr>
              <a:t> - </a:t>
            </a:r>
            <a:r>
              <a:rPr lang="fr-FR" sz="1100" b="1" dirty="0" err="1">
                <a:solidFill>
                  <a:srgbClr val="FFFF00"/>
                </a:solidFill>
              </a:rPr>
              <a:t>Butterfly</a:t>
            </a:r>
            <a:r>
              <a:rPr lang="fr-FR" sz="1100" b="1" dirty="0">
                <a:solidFill>
                  <a:srgbClr val="FFFF00"/>
                </a:solidFill>
              </a:rPr>
              <a:t> - 03:29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02. - </a:t>
            </a:r>
            <a:r>
              <a:rPr lang="fr-FR" sz="1100" b="1" dirty="0" err="1">
                <a:solidFill>
                  <a:srgbClr val="FFFF00"/>
                </a:solidFill>
              </a:rPr>
              <a:t>Soeur</a:t>
            </a:r>
            <a:r>
              <a:rPr lang="fr-FR" sz="1100" b="1" dirty="0">
                <a:solidFill>
                  <a:srgbClr val="FFFF00"/>
                </a:solidFill>
              </a:rPr>
              <a:t> Sourire - Dominique - 03:12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03. - </a:t>
            </a:r>
            <a:r>
              <a:rPr lang="fr-FR" sz="1100" b="1" dirty="0" err="1">
                <a:solidFill>
                  <a:srgbClr val="FFFF00"/>
                </a:solidFill>
              </a:rPr>
              <a:t>Sweep</a:t>
            </a:r>
            <a:r>
              <a:rPr lang="fr-FR" sz="1100" b="1" dirty="0">
                <a:solidFill>
                  <a:srgbClr val="FFFF00"/>
                </a:solidFill>
              </a:rPr>
              <a:t> People - Et j'ai le mal de toi - 03:29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04. - Marc Hamilton - Comme j'ai toujours envie d'aimer - 03:16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05. - Jackie Reggan - Premier baiser, première larme - 03:32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06. - Adamo - Mes mains sur tes hanches - 02:57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07. - J Higelin &amp; Fontaine - Cet enfant que je t'avais fait - 04:25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08. - François Valéry - Dinons ce soir en amoureux - 03:20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09. - Charlotte Julian - Fleur de province - 03:48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10. - </a:t>
            </a:r>
            <a:r>
              <a:rPr lang="fr-FR" sz="1100" b="1" dirty="0" err="1">
                <a:solidFill>
                  <a:srgbClr val="FFFF00"/>
                </a:solidFill>
              </a:rPr>
              <a:t>Jean-Francois</a:t>
            </a:r>
            <a:r>
              <a:rPr lang="fr-FR" sz="1100" b="1" dirty="0">
                <a:solidFill>
                  <a:srgbClr val="FFFF00"/>
                </a:solidFill>
              </a:rPr>
              <a:t> Michael - Adieu jolie Candy - 03:22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11. - Franck Fernandel - Les yeux d'un ange - 02:28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12. - Gray &amp; </a:t>
            </a:r>
            <a:r>
              <a:rPr lang="fr-FR" sz="1100" b="1" dirty="0" err="1">
                <a:solidFill>
                  <a:srgbClr val="FFFF00"/>
                </a:solidFill>
              </a:rPr>
              <a:t>Barbelivien</a:t>
            </a:r>
            <a:r>
              <a:rPr lang="fr-FR" sz="1100" b="1" dirty="0">
                <a:solidFill>
                  <a:srgbClr val="FFFF00"/>
                </a:solidFill>
              </a:rPr>
              <a:t>  Il faut laisser le temps au temps  04:02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13. - Demis </a:t>
            </a:r>
            <a:r>
              <a:rPr lang="fr-FR" sz="1100" b="1" dirty="0" err="1" smtClean="0">
                <a:solidFill>
                  <a:srgbClr val="FFFF00"/>
                </a:solidFill>
              </a:rPr>
              <a:t>Roussos</a:t>
            </a:r>
            <a:r>
              <a:rPr lang="fr-FR" sz="1100" b="1" dirty="0" smtClean="0">
                <a:solidFill>
                  <a:srgbClr val="FFFF00"/>
                </a:solidFill>
              </a:rPr>
              <a:t> </a:t>
            </a:r>
            <a:r>
              <a:rPr lang="fr-FR" sz="1100" b="1" dirty="0">
                <a:solidFill>
                  <a:srgbClr val="FFFF00"/>
                </a:solidFill>
              </a:rPr>
              <a:t>- Amis pour la vie - 03:56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14. - Patrick </a:t>
            </a:r>
            <a:r>
              <a:rPr lang="fr-FR" sz="1100" b="1" dirty="0" err="1">
                <a:solidFill>
                  <a:srgbClr val="FFFF00"/>
                </a:solidFill>
              </a:rPr>
              <a:t>Topaloff</a:t>
            </a:r>
            <a:r>
              <a:rPr lang="fr-FR" sz="1100" b="1" dirty="0">
                <a:solidFill>
                  <a:srgbClr val="FFFF00"/>
                </a:solidFill>
              </a:rPr>
              <a:t> - La gendarmerie - 02:49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15. - Richard Anthony - J'entends siffler le train - 03:22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16. - Patricia </a:t>
            </a:r>
            <a:r>
              <a:rPr lang="fr-FR" sz="1100" b="1" dirty="0" err="1">
                <a:solidFill>
                  <a:srgbClr val="FFFF00"/>
                </a:solidFill>
              </a:rPr>
              <a:t>Carli</a:t>
            </a:r>
            <a:r>
              <a:rPr lang="fr-FR" sz="1100" b="1" dirty="0">
                <a:solidFill>
                  <a:srgbClr val="FFFF00"/>
                </a:solidFill>
              </a:rPr>
              <a:t> - L'homme sur la plage - 04:20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0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162300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99" y="643890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12" y="638034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17002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843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19" name="(01) Butterfly - Danyel Gerard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1" name="(02) Dominique - Soeur Sourir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3" name="(03) Et j'ai le mal de toi - Sweep Peopl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5" name="(04) Comme j'ai toujours envie d'aimer - Marc Hamilton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399415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27" name="(05) Premier baiser, première larme - Jackie Reggan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29577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29" name="(06) Mes mains sur tes  hanches - Adamo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2" y="45767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1" name="(07) Cet enfant que je t'avais fait - Jacques Higelin &amp; Brigitte Fontain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3" name="(08) Dinons ce soir en amoureux - François Valéry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143" y="517571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5" name="(09) Fleur de province - Charlotte Julian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37" name="(10) Adieu jolie Candy - Jean-Francois Michael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3417888"/>
            <a:ext cx="457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39" name="(11) Les yeux d'un ange - Franck Fernandel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1" name="(12) Il faut laisser le temps au temps - Gray &amp; Barbelivien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99415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3" name="133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8950"/>
            <a:ext cx="4318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5" name="(14) La gendarmerie - Patrick Topaloff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47" name="(15) J'entends siffler le train - Richard Anthony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49" name="(16) L'homme sur la plage - Patricia Carli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Image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302" y="1838915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christelle\Desktop\ddddd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5210175"/>
            <a:ext cx="1382713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D:\SMYLET\BOUGEOIR 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D:\SMYLET\BOUGEOIR 2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christelle\Desktop\La.Chanson.Francaise.CD2[FLAC].MLN44.www.zone-telechargement.com\La Chanson Francaise CD2.jp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543" y="1477963"/>
            <a:ext cx="1198364" cy="130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813174" y="1408113"/>
            <a:ext cx="1508125" cy="1422400"/>
          </a:xfrm>
          <a:prstGeom prst="frame">
            <a:avLst>
              <a:gd name="adj1" fmla="val 9866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 rot="19436957">
            <a:off x="6845207" y="1554752"/>
            <a:ext cx="382611" cy="378215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12" y="4953412"/>
            <a:ext cx="686545" cy="853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3" descr="D:\SMYLET\Image2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452" y="5733257"/>
            <a:ext cx="6011862" cy="1025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13" y="388238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87985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12" y="4327270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3" descr="C:\Users\christelle\Desktop\rtrt.jp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ackgroundRemoval t="0" b="100000" l="0" r="100000">
                        <a14:foregroundMark x1="30415" y1="17791" x2="32258" y2="21779"/>
                        <a14:foregroundMark x1="37788" y1="14417" x2="50691" y2="9202"/>
                        <a14:foregroundMark x1="53917" y1="9816" x2="58525" y2="18098"/>
                        <a14:backgroundMark x1="9677" y1="15644" x2="2765" y2="59816"/>
                        <a14:backgroundMark x1="32258" y1="54908" x2="23963" y2="61350"/>
                        <a14:backgroundMark x1="2304" y1="63190" x2="1382" y2="89264"/>
                        <a14:backgroundMark x1="2304" y1="89571" x2="4608" y2="98773"/>
                        <a14:backgroundMark x1="5991" y1="98773" x2="29032" y2="97853"/>
                        <a14:backgroundMark x1="55300" y1="93558" x2="55300" y2="98466"/>
                        <a14:backgroundMark x1="55300" y1="91411" x2="55300" y2="944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21098">
            <a:off x="2604523" y="3000355"/>
            <a:ext cx="2039478" cy="3063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306" y="5421313"/>
            <a:ext cx="6874669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817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193</Words>
  <Application>Microsoft Office PowerPoint</Application>
  <PresentationFormat>Affichage à l'écran (4:3)</PresentationFormat>
  <Paragraphs>16</Paragraphs>
  <Slides>3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326</cp:revision>
  <dcterms:created xsi:type="dcterms:W3CDTF">2010-01-05T05:14:01Z</dcterms:created>
  <dcterms:modified xsi:type="dcterms:W3CDTF">2025-02-13T08:48:15Z</dcterms:modified>
</cp:coreProperties>
</file>