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3" r:id="rId3"/>
    <p:sldId id="28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0XwQkPeZxJCVZT5iQlJJA==" hashData="zwtgyKFWw7fpHu1BZvL1d550l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79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00" autoAdjust="0"/>
    <p:restoredTop sz="86402" autoAdjust="0"/>
  </p:normalViewPr>
  <p:slideViewPr>
    <p:cSldViewPr>
      <p:cViewPr>
        <p:scale>
          <a:sx n="89" d="100"/>
          <a:sy n="89" d="100"/>
        </p:scale>
        <p:origin x="-845" y="-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ADFB90A-BA8B-4947-BA8B-E561E9BAC41C}" type="datetimeFigureOut">
              <a:rPr lang="fr-FR"/>
              <a:pPr>
                <a:defRPr/>
              </a:pPr>
              <a:t>12/02/2025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E15B1A-BA53-43D7-A99F-92653BA6E0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2764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8C82E-9EFB-4E9B-8B58-A0C1CC7DCD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0725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36D99-F07E-4173-AE27-D5FE46E2A7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450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AA02E-1164-41AE-A9D9-ADE679A809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520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DB059-FF80-45A1-A2F2-E99D2DF1A8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1655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B919E-508F-49FD-B0EF-5200C33C1D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2067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640A3-18EF-4DCC-8E35-09C604AD42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7135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3FADD-C62E-45F3-87B0-28D9C1E493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1255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88C34-81DF-4BB9-9C56-3E8D3977B1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354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442A3-7DF6-4D83-B6AE-9B95185CB2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9482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C5990-0E66-455F-B148-0E17F454C5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4102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80F3A-9DDF-47A1-9091-360B194BAB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3454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4DFD45-5DF7-4A67-85F2-33B61D1E23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microsoft.com/office/2007/relationships/hdphoto" Target="../media/hdphoto3.wdp"/><Relationship Id="rId26" Type="http://schemas.openxmlformats.org/officeDocument/2006/relationships/image" Target="../media/image26.jpeg"/><Relationship Id="rId39" Type="http://schemas.openxmlformats.org/officeDocument/2006/relationships/audio" Target="../media/audio13.bin"/><Relationship Id="rId21" Type="http://schemas.openxmlformats.org/officeDocument/2006/relationships/audio" Target="../media/audio4.bin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7.bin"/><Relationship Id="rId50" Type="http://schemas.openxmlformats.org/officeDocument/2006/relationships/image" Target="../media/image38.jpeg"/><Relationship Id="rId55" Type="http://schemas.openxmlformats.org/officeDocument/2006/relationships/image" Target="../media/image42.jpeg"/><Relationship Id="rId63" Type="http://schemas.openxmlformats.org/officeDocument/2006/relationships/image" Target="../media/image47.png"/><Relationship Id="rId68" Type="http://schemas.openxmlformats.org/officeDocument/2006/relationships/image" Target="../media/image50.gif"/><Relationship Id="rId7" Type="http://schemas.openxmlformats.org/officeDocument/2006/relationships/image" Target="../media/image14.gif"/><Relationship Id="rId71" Type="http://schemas.openxmlformats.org/officeDocument/2006/relationships/image" Target="../media/image53.jpeg"/><Relationship Id="rId2" Type="http://schemas.openxmlformats.org/officeDocument/2006/relationships/image" Target="../media/image10.png"/><Relationship Id="rId16" Type="http://schemas.microsoft.com/office/2007/relationships/hdphoto" Target="../media/hdphoto2.wdp"/><Relationship Id="rId29" Type="http://schemas.openxmlformats.org/officeDocument/2006/relationships/audio" Target="../media/audio8.bin"/><Relationship Id="rId11" Type="http://schemas.openxmlformats.org/officeDocument/2006/relationships/image" Target="../media/image18.gif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2.bin"/><Relationship Id="rId40" Type="http://schemas.openxmlformats.org/officeDocument/2006/relationships/image" Target="../media/image33.jpeg"/><Relationship Id="rId45" Type="http://schemas.openxmlformats.org/officeDocument/2006/relationships/audio" Target="../media/audio16.bin"/><Relationship Id="rId53" Type="http://schemas.openxmlformats.org/officeDocument/2006/relationships/image" Target="../media/image40.gif"/><Relationship Id="rId58" Type="http://schemas.microsoft.com/office/2007/relationships/hdphoto" Target="../media/hdphoto5.wdp"/><Relationship Id="rId66" Type="http://schemas.openxmlformats.org/officeDocument/2006/relationships/image" Target="../media/image49.png"/><Relationship Id="rId5" Type="http://schemas.openxmlformats.org/officeDocument/2006/relationships/image" Target="../media/image4.gif"/><Relationship Id="rId15" Type="http://schemas.openxmlformats.org/officeDocument/2006/relationships/image" Target="../media/image21.png"/><Relationship Id="rId23" Type="http://schemas.openxmlformats.org/officeDocument/2006/relationships/audio" Target="../media/audio5.bin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8.bin"/><Relationship Id="rId57" Type="http://schemas.openxmlformats.org/officeDocument/2006/relationships/image" Target="../media/image44.png"/><Relationship Id="rId61" Type="http://schemas.openxmlformats.org/officeDocument/2006/relationships/image" Target="../media/image46.png"/><Relationship Id="rId10" Type="http://schemas.openxmlformats.org/officeDocument/2006/relationships/image" Target="../media/image17.gif"/><Relationship Id="rId19" Type="http://schemas.openxmlformats.org/officeDocument/2006/relationships/audio" Target="../media/audio3.bin"/><Relationship Id="rId31" Type="http://schemas.openxmlformats.org/officeDocument/2006/relationships/audio" Target="../media/audio9.bin"/><Relationship Id="rId44" Type="http://schemas.openxmlformats.org/officeDocument/2006/relationships/image" Target="../media/image35.jpeg"/><Relationship Id="rId52" Type="http://schemas.microsoft.com/office/2007/relationships/hdphoto" Target="../media/hdphoto4.wdp"/><Relationship Id="rId60" Type="http://schemas.openxmlformats.org/officeDocument/2006/relationships/image" Target="../media/image45.gif"/><Relationship Id="rId65" Type="http://schemas.openxmlformats.org/officeDocument/2006/relationships/image" Target="../media/image48.gif"/><Relationship Id="rId73" Type="http://schemas.openxmlformats.org/officeDocument/2006/relationships/image" Target="../media/image55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0.png"/><Relationship Id="rId22" Type="http://schemas.openxmlformats.org/officeDocument/2006/relationships/image" Target="../media/image24.jpeg"/><Relationship Id="rId27" Type="http://schemas.openxmlformats.org/officeDocument/2006/relationships/audio" Target="../media/audio7.bin"/><Relationship Id="rId30" Type="http://schemas.openxmlformats.org/officeDocument/2006/relationships/image" Target="../media/image28.jpeg"/><Relationship Id="rId35" Type="http://schemas.openxmlformats.org/officeDocument/2006/relationships/audio" Target="../media/audio11.bin"/><Relationship Id="rId43" Type="http://schemas.openxmlformats.org/officeDocument/2006/relationships/audio" Target="../media/audio15.bin"/><Relationship Id="rId48" Type="http://schemas.openxmlformats.org/officeDocument/2006/relationships/image" Target="../media/image37.jpeg"/><Relationship Id="rId56" Type="http://schemas.openxmlformats.org/officeDocument/2006/relationships/image" Target="../media/image43.jpeg"/><Relationship Id="rId64" Type="http://schemas.microsoft.com/office/2007/relationships/hdphoto" Target="../media/hdphoto7.wdp"/><Relationship Id="rId69" Type="http://schemas.openxmlformats.org/officeDocument/2006/relationships/image" Target="../media/image51.png"/><Relationship Id="rId8" Type="http://schemas.openxmlformats.org/officeDocument/2006/relationships/image" Target="../media/image15.gif"/><Relationship Id="rId51" Type="http://schemas.openxmlformats.org/officeDocument/2006/relationships/image" Target="../media/image39.png"/><Relationship Id="rId72" Type="http://schemas.openxmlformats.org/officeDocument/2006/relationships/image" Target="../media/image54.png"/><Relationship Id="rId3" Type="http://schemas.openxmlformats.org/officeDocument/2006/relationships/image" Target="../media/image11.png"/><Relationship Id="rId12" Type="http://schemas.openxmlformats.org/officeDocument/2006/relationships/image" Target="../media/image19.png"/><Relationship Id="rId17" Type="http://schemas.openxmlformats.org/officeDocument/2006/relationships/image" Target="../media/image22.png"/><Relationship Id="rId25" Type="http://schemas.openxmlformats.org/officeDocument/2006/relationships/audio" Target="../media/audio6.bin"/><Relationship Id="rId33" Type="http://schemas.openxmlformats.org/officeDocument/2006/relationships/audio" Target="../media/audio10.bin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9.jpeg"/><Relationship Id="rId67" Type="http://schemas.microsoft.com/office/2007/relationships/hdphoto" Target="../media/hdphoto8.wdp"/><Relationship Id="rId20" Type="http://schemas.openxmlformats.org/officeDocument/2006/relationships/image" Target="../media/image23.jpeg"/><Relationship Id="rId41" Type="http://schemas.openxmlformats.org/officeDocument/2006/relationships/audio" Target="../media/audio14.bin"/><Relationship Id="rId54" Type="http://schemas.openxmlformats.org/officeDocument/2006/relationships/image" Target="../media/image41.jpeg"/><Relationship Id="rId62" Type="http://schemas.microsoft.com/office/2007/relationships/hdphoto" Target="../media/hdphoto6.wdp"/><Relationship Id="rId70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(16)2277.wav">
            <a:hlinkClick r:id="" action="ppaction://media"/>
          </p:cNvPr>
          <p:cNvPicPr>
            <a:picLocks noRot="1" noChangeAspect="1"/>
          </p:cNvPicPr>
          <p:nvPr>
            <a:wavAudioFile r:embed="rId1" name="(16) N'Avoue Jamais - Guy Mardel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2230.wav">
            <a:hlinkClick r:id="" action="ppaction://media"/>
          </p:cNvPr>
          <p:cNvPicPr>
            <a:picLocks noRot="1" noChangeAspect="1"/>
          </p:cNvPicPr>
          <p:nvPr>
            <a:wavAudioFile r:embed="rId2" name="117 - Vingt An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3355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christelle\Desktop\La.Chanson.Francaise.CD1[FLAC].MLN44.www.zone-telechargement.com\La Chanson Francaise CD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183606"/>
            <a:ext cx="25542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9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500188" y="1071563"/>
            <a:ext cx="6240462" cy="4805362"/>
          </a:xfrm>
          <a:prstGeom prst="frame">
            <a:avLst>
              <a:gd name="adj1" fmla="val 276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589088" y="2073275"/>
            <a:ext cx="6207125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01. - Didier Barbelivien - Elle - 03:14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02. - Celine Dion - D'amour ou d'amitié - 04:01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03. - Christophe Rippert - Un amour de vacances - 03:27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04. - Dave - Affaire étrangère - 03:12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05. - Michele Torr - Et toute la ville en parle - 03:45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06. - Adamo - Inch' Allah - 04:45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07. - Jean-François Michael - L'amour - 03:43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08. - Pascal Danel - La plages aux romatiques - 03:30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09. - Georges Chelon - Père prodigue - 03:06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10. - Pierre Vassillu - Charlotte - 03:30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11. - Linda de Suza - Poupée bonita - 02:52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12. - Anne Vanderlove - Ballade en novembre - 02:23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13. - Jean-Jacques Lafon - Le géant de papier - 03:09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14. - Jeane Manson - Je n'aime que toi - 02:53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15. - Stone &amp; Charden - L'aventura - 03:31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16. - Elegance - Vacances j'oublie tout - 04:24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303" y="3161955"/>
            <a:ext cx="1404269" cy="221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63293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38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6" descr="C:\Users\Marie-Jose\Desktop\NUMEROS JUKEBOX NOIR\1 (FILEminimizer).jpg">
            <a:hlinkClick r:id="" action="ppaction://noaction" highlightClick="1">
              <a:snd r:embed="rId19" name="(01) Elle - Didier Barbelivie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1" name="(02) D'amour ou d'amitié - Celine Dion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3" name="(03) Un amour de vacances - Christophe Ripper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5" name="(04) Affaire étrangère - Dav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334" y="3994252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27" name="05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097"/>
            <a:ext cx="506413" cy="237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29" name="(06) Inch' Allah - Adamo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1" name="(07) L'amour - Jean-François Michael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3" name="(08) La plages aux romatiques - Pascal Danel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5" name="(09) Père prodigue - Georges Chelon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37" name="(10) Charlotte - Pierre Vassillu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057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39" name="(11) Poupée bonita - Linda de Suza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1" name="(12) Ballade en novembre - Anne Vanderlov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252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3" name="(13) Le géant de papier - Jean-Jacques Lafon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479" y="4299065"/>
            <a:ext cx="431800" cy="22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5" name="(14) Je n'aime que toi - Jeane Manson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47" name="(15) L'aventura - Stone &amp; Charden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49" name="(16) Vacances j'oublie tout - Elegance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302" y="1838915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03" y="3602709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3" descr="C:\Users\christelle\Desktop\ddddd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La.Chanson.Francaise.CD1[FLAC].MLN44.www.zone-telechargement.com\La Chanson Francaise CD1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888" y="1543050"/>
            <a:ext cx="1204912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35388" y="1408113"/>
            <a:ext cx="1585912" cy="1422400"/>
          </a:xfrm>
          <a:prstGeom prst="frame">
            <a:avLst>
              <a:gd name="adj1" fmla="val 9866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D:\SMYLET\BOUGEOIR 2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514" y="5129802"/>
            <a:ext cx="621774" cy="77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3614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044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Affichage à l'écran (4:3)</PresentationFormat>
  <Paragraphs>16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2025-02-12T15:50:27Z</dcterms:modified>
</cp:coreProperties>
</file>