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17/01/2026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17/01/2026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39992" y="390759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701455" y="1994932"/>
            <a:ext cx="311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je ne suis pas un </a:t>
            </a:r>
            <a:r>
              <a:rPr lang="fr-FR" sz="2400" b="1" dirty="0" smtClean="0"/>
              <a:t>héros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133" y="2739603"/>
            <a:ext cx="676275" cy="15811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124823" y="867812"/>
            <a:ext cx="4894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Daniel-Balavoine-et-Johnny-Hallyday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Daniel-Balavoine-et-Johnny-Hallyday_ je ne suis pas un hero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9535" y="16237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13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25</cp:revision>
  <dcterms:created xsi:type="dcterms:W3CDTF">2017-12-01T12:36:20Z</dcterms:created>
  <dcterms:modified xsi:type="dcterms:W3CDTF">2026-01-17T21:09:01Z</dcterms:modified>
</cp:coreProperties>
</file>