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57" r:id="rId4"/>
    <p:sldId id="258" r:id="rId5"/>
    <p:sldId id="259" r:id="rId6"/>
    <p:sldId id="260" r:id="rId7"/>
    <p:sldId id="261" r:id="rId8"/>
    <p:sldId id="263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46" autoAdjust="0"/>
    <p:restoredTop sz="94660"/>
  </p:normalViewPr>
  <p:slideViewPr>
    <p:cSldViewPr snapToGrid="0">
      <p:cViewPr varScale="1">
        <p:scale>
          <a:sx n="63" d="100"/>
          <a:sy n="63" d="100"/>
        </p:scale>
        <p:origin x="394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14160-CAFC-19F8-ED20-D351D05A9D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C011DD8-20A6-49A7-9D2A-B1F2CBED72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C3DC16-B4DC-5CC1-085A-3614DDEAB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C4A152-BD99-2842-2136-FB1C059C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8AABC8-BE52-2736-1E46-8C39E8150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21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C4796-199F-6D1B-1674-D08B52876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48CFB7-1CC6-9DFF-66D0-E624EE7F82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8B9B1E-3C22-4ACE-B6F4-EDAE06537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FF9691-F84E-402F-F90B-0ACFBFF06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D4DF1D-9A03-26D9-3EDD-E883B7535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13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508E3E-EDFC-E804-1DD8-F4DDF8803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669CDD5-72F5-924D-F564-DAFBE7F788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ADF8E4-2979-15F8-F634-BF71481C2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64761F-08D2-4432-A6F8-552375830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BE31FB-74B9-BFC7-1841-136C7571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13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EB4C78-260D-4C2F-58C9-33B03E206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074B0C-E885-A1CC-F553-B525209B88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45B8EC-1DFA-DC87-E67D-6ACE6D0361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8243C2-2D00-5B68-083F-7C61EC13B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A2F89B-E255-D280-467A-45033DC9C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38ADF1-6C0C-DAD7-2DDE-ABF5EDF0D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93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F8B94-4D96-D911-CDFB-8E0C89441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DD3938-AB50-43D0-FCE9-E8EB2CA595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A56FD29-EEF3-2B1B-1DCA-BEF3B5B66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40B1F8C-E7B0-F702-C64E-5CE315F9F3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CDEF5A8-49AB-F503-63B2-7E2D69BF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82A7B62-9A3B-39BB-0780-68DADCAEF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8AC4179-3EDA-9878-5010-70A071E10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ABFC0FB-570E-4E43-2A28-723452D15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59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18D90-2FD8-5B99-CFAA-DB82B898F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5573F36-AEB2-C58F-8475-E400A6A2A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4228E34-F962-F5DB-589D-A1DCAB836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16273D0-CCBF-24ED-A1D7-3E9C0C2E2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79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D2D57B-B0C2-B8AD-3F91-16FE2BD09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2270E-D018-C27C-EC1D-A2495E385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4707E4-F119-ADFD-3DEC-6AF4C0609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17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C3454-F008-C39C-2AB2-7952832D4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5A1579-8699-934B-1F4B-B5E43AE97E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F96D33-06AF-9767-89CC-CF0B00F2C4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0F3ECF5-186A-9AD9-0091-26D15E45D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032F8F-40EB-DDE7-DCF3-9507FBA18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4E5685D-0385-F436-8FA5-7463368AB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22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B222B3-63D0-2E9E-B8D3-0F01BC339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2C8FD2A-C5C8-F5A6-2F35-F7DCA8435C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B63DD69-7C5F-FDCF-0237-9C17BA0D07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F9E3B9E-999D-2961-B379-E415A70C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1B9D2D6-BA35-7E27-73D6-EF944A043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817904-2CD0-ADF3-9ACC-1C702178B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3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B5355-F8FA-2B46-49D3-BAE7FDE0B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330652A-31D6-2DFD-E919-DE7150BFC9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EA1AA4-00C6-4916-E929-1E6C7362D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5A2CEB-01B4-0D35-3B3B-C966386C4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5B5ED2-EABD-4382-1AC9-60DBE90BE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45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BC1D75A-864C-F01C-40AD-CCF494C8D9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057B65-03C9-2DE4-C674-F81CD1520B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C88B65-240D-11AD-BE9A-E44D08683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50A4C3-56CD-0417-4B89-302D7AFCA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B47F7B-30CA-6D75-302B-997FB22C7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69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2687C3D-5833-EFC3-A769-BA711FD96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18ACF33-EDA8-459D-EE5C-02E6128B4E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0AF4EA-9943-C057-0B1B-816AFD7F89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A34267-0850-4345-A36D-DE03F74CB36B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BA2AB4-0087-D012-0E64-FAD762DD66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C454CF-5DE1-927F-48EC-B153A4F660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11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gif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7030A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Ruines, ciel, pierre&#10;&#10;Le contenu généré par l’IA peut être incorrect.">
            <a:extLst>
              <a:ext uri="{FF2B5EF4-FFF2-40B4-BE49-F238E27FC236}">
                <a16:creationId xmlns:a16="http://schemas.microsoft.com/office/drawing/2014/main" id="{C8A0D05C-9A61-90B2-39AE-AD01844B1C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2478" y="225000"/>
            <a:ext cx="7907043" cy="640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EB0938C-CF54-9264-7BC1-E452340D1486}"/>
              </a:ext>
            </a:extLst>
          </p:cNvPr>
          <p:cNvSpPr txBox="1"/>
          <p:nvPr/>
        </p:nvSpPr>
        <p:spPr>
          <a:xfrm>
            <a:off x="4657344" y="322536"/>
            <a:ext cx="3108960" cy="523220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 Mycènes. Grèce</a:t>
            </a:r>
          </a:p>
        </p:txBody>
      </p:sp>
    </p:spTree>
    <p:extLst>
      <p:ext uri="{BB962C8B-B14F-4D97-AF65-F5344CB8AC3E}">
        <p14:creationId xmlns:p14="http://schemas.microsoft.com/office/powerpoint/2010/main" val="264342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  <p:sndAc>
          <p:stSnd>
            <p:snd r:embed="rId2" name="Les anges du Mexique.wav"/>
          </p:stSnd>
        </p:sndAc>
      </p:transition>
    </mc:Choice>
    <mc:Fallback xmlns="">
      <p:transition spd="slow" advClick="0" advTm="12000">
        <p:wipe/>
        <p:sndAc>
          <p:stSnd>
            <p:snd r:embed="rId4" name="Les anges du Mexiqu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425DEB08-66C3-A953-7629-8C5237855109}"/>
              </a:ext>
            </a:extLst>
          </p:cNvPr>
          <p:cNvSpPr txBox="1"/>
          <p:nvPr/>
        </p:nvSpPr>
        <p:spPr>
          <a:xfrm>
            <a:off x="633984" y="117693"/>
            <a:ext cx="11216640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</a:rPr>
              <a:t>Mycènes (en grec ancien </a:t>
            </a:r>
            <a:r>
              <a:rPr lang="fr-FR" sz="4800" b="1" dirty="0" err="1">
                <a:solidFill>
                  <a:schemeClr val="bg1"/>
                </a:solidFill>
              </a:rPr>
              <a:t>Μυκῆν</a:t>
            </a:r>
            <a:r>
              <a:rPr lang="fr-FR" sz="4800" b="1" dirty="0">
                <a:solidFill>
                  <a:schemeClr val="bg1"/>
                </a:solidFill>
              </a:rPr>
              <a:t>αι / Mykênai) est une cité antique préhellénique de l'âge du bronze située sur une colline entre les monts Profitis Ilias et Zara, au nord-est de la plaine d'Argos, dans le Péloponnèse, et entourée de fortifications en murs cyclopéens (assemblage de blocs de pierre énormes)</a:t>
            </a:r>
          </a:p>
        </p:txBody>
      </p:sp>
    </p:spTree>
    <p:extLst>
      <p:ext uri="{BB962C8B-B14F-4D97-AF65-F5344CB8AC3E}">
        <p14:creationId xmlns:p14="http://schemas.microsoft.com/office/powerpoint/2010/main" val="256300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5344B5-86C1-CA63-170A-145675DD2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nature&#10;&#10;Le contenu généré par l’IA peut être incorrect.">
            <a:extLst>
              <a:ext uri="{FF2B5EF4-FFF2-40B4-BE49-F238E27FC236}">
                <a16:creationId xmlns:a16="http://schemas.microsoft.com/office/drawing/2014/main" id="{FA2C2A21-BF47-3929-D6F7-D27BD3B897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8352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468054-28BA-1A4D-A801-54D9060249CD}"/>
              </a:ext>
            </a:extLst>
          </p:cNvPr>
          <p:cNvSpPr txBox="1"/>
          <p:nvPr/>
        </p:nvSpPr>
        <p:spPr>
          <a:xfrm>
            <a:off x="243840" y="3758267"/>
            <a:ext cx="28285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Vue d'ensemble de la cité.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98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35B2A1-CE15-A1E6-1B14-828AC1616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istoire antique, Sculpture, Sculpture sur pierre, Histoire&#10;&#10;Le contenu généré par l’IA peut être incorrect.">
            <a:extLst>
              <a:ext uri="{FF2B5EF4-FFF2-40B4-BE49-F238E27FC236}">
                <a16:creationId xmlns:a16="http://schemas.microsoft.com/office/drawing/2014/main" id="{D6407D02-47AA-A549-7AB4-BC3EFAF1A5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428" y="279000"/>
            <a:ext cx="802121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5A22BE-1411-83D5-2725-33B60A4CB842}"/>
              </a:ext>
            </a:extLst>
          </p:cNvPr>
          <p:cNvSpPr txBox="1"/>
          <p:nvPr/>
        </p:nvSpPr>
        <p:spPr>
          <a:xfrm>
            <a:off x="8717280" y="3169920"/>
            <a:ext cx="3474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Bas-relief de la porte des Lionnes.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25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B6FA61-FD31-0443-AAF3-D3A8CD5DA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Ruines, bâtiment&#10;&#10;Le contenu généré par l’IA peut être incorrect.">
            <a:extLst>
              <a:ext uri="{FF2B5EF4-FFF2-40B4-BE49-F238E27FC236}">
                <a16:creationId xmlns:a16="http://schemas.microsoft.com/office/drawing/2014/main" id="{D22F1606-148C-7183-114C-EE49E86F92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168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4039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B0C6A9-58B9-1704-BE94-EA4A59107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ierre, faire de la randonnée&#10;&#10;Le contenu généré par l’IA peut être incorrect.">
            <a:extLst>
              <a:ext uri="{FF2B5EF4-FFF2-40B4-BE49-F238E27FC236}">
                <a16:creationId xmlns:a16="http://schemas.microsoft.com/office/drawing/2014/main" id="{88C76B27-2B31-E93F-2E88-0048607F00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2874" y="279000"/>
            <a:ext cx="842625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6092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C1DA6E-35C2-4FDC-68BF-E21AFCA21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ateau&#10;&#10;Le contenu généré par l’IA peut être incorrect.">
            <a:extLst>
              <a:ext uri="{FF2B5EF4-FFF2-40B4-BE49-F238E27FC236}">
                <a16:creationId xmlns:a16="http://schemas.microsoft.com/office/drawing/2014/main" id="{99D6D3DF-A374-E359-D829-E6DED11C6F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7201" y="279000"/>
            <a:ext cx="944515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008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D0762F-6898-E40B-092E-460A5F7A0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mphithéâtre&#10;&#10;Le contenu généré par l’IA peut être incorrect.">
            <a:extLst>
              <a:ext uri="{FF2B5EF4-FFF2-40B4-BE49-F238E27FC236}">
                <a16:creationId xmlns:a16="http://schemas.microsoft.com/office/drawing/2014/main" id="{461C4DE3-212A-8512-879D-7FDAEB373F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810" y="279000"/>
            <a:ext cx="8398379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3372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FF389C-5391-8D3D-D3C5-E5FAC8555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montagne&#10;&#10;Le contenu généré par l’IA peut être incorrect.">
            <a:extLst>
              <a:ext uri="{FF2B5EF4-FFF2-40B4-BE49-F238E27FC236}">
                <a16:creationId xmlns:a16="http://schemas.microsoft.com/office/drawing/2014/main" id="{006E8403-73ED-ECB5-AB7E-84AC919CF1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6650" y="279000"/>
            <a:ext cx="90187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2898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CDDA27-8D07-86F5-9198-1D84474C1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bâtiment, bunker, tunnel&#10;&#10;Le contenu généré par l’IA peut être incorrect.">
            <a:extLst>
              <a:ext uri="{FF2B5EF4-FFF2-40B4-BE49-F238E27FC236}">
                <a16:creationId xmlns:a16="http://schemas.microsoft.com/office/drawing/2014/main" id="{BF2E1085-DC8A-E3BA-67C8-60F24F23D6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6466" y="279000"/>
            <a:ext cx="947906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5030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0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60D0D7-E9E8-AC9F-B96D-E82F51747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ature, eau&#10;&#10;Le contenu généré par l’IA peut être incorrect.">
            <a:extLst>
              <a:ext uri="{FF2B5EF4-FFF2-40B4-BE49-F238E27FC236}">
                <a16:creationId xmlns:a16="http://schemas.microsoft.com/office/drawing/2014/main" id="{744C85B2-D18D-080E-40BE-48130CF798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427" y="279000"/>
            <a:ext cx="944514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235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C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9FF0AB-3FE3-95A9-C40E-A1E32F231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rt, table, mur&#10;&#10;Le contenu généré par l’IA peut être incorrect.">
            <a:extLst>
              <a:ext uri="{FF2B5EF4-FFF2-40B4-BE49-F238E27FC236}">
                <a16:creationId xmlns:a16="http://schemas.microsoft.com/office/drawing/2014/main" id="{16BDC41C-0951-61B6-15F8-41C13603D4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0116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B77F16-004D-0AF1-E305-B56814884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e, habits, bâtiment&#10;&#10;Le contenu généré par l’IA peut être incorrect.">
            <a:extLst>
              <a:ext uri="{FF2B5EF4-FFF2-40B4-BE49-F238E27FC236}">
                <a16:creationId xmlns:a16="http://schemas.microsoft.com/office/drawing/2014/main" id="{272089DB-94AA-EFB9-52E1-99695F3757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3406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D6C929-7AA4-D284-EA28-761913DF5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intérieur, mur, Moulures&#10;&#10;Le contenu généré par l’IA peut être incorrect.">
            <a:extLst>
              <a:ext uri="{FF2B5EF4-FFF2-40B4-BE49-F238E27FC236}">
                <a16:creationId xmlns:a16="http://schemas.microsoft.com/office/drawing/2014/main" id="{9C6646F5-651D-D595-7A9A-311232DBDA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005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05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88E423-F7AF-0416-F192-58D6457273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intérieur, mur&#10;&#10;Le contenu généré par l’IA peut être incorrect.">
            <a:extLst>
              <a:ext uri="{FF2B5EF4-FFF2-40B4-BE49-F238E27FC236}">
                <a16:creationId xmlns:a16="http://schemas.microsoft.com/office/drawing/2014/main" id="{4D6A1E18-36CC-D815-9294-7AC133195E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4407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C70425-9E12-D825-7F4B-BA50907B7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Moulures, colonne&#10;&#10;Le contenu généré par l’IA peut être incorrect.">
            <a:extLst>
              <a:ext uri="{FF2B5EF4-FFF2-40B4-BE49-F238E27FC236}">
                <a16:creationId xmlns:a16="http://schemas.microsoft.com/office/drawing/2014/main" id="{B7375A80-4A77-4706-88E0-E76568C557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420" y="279000"/>
            <a:ext cx="944515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7591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F12C61-9A3A-7336-23BC-7886B6F97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évier, Comptoir&#10;&#10;Le contenu généré par l’IA peut être incorrect.">
            <a:extLst>
              <a:ext uri="{FF2B5EF4-FFF2-40B4-BE49-F238E27FC236}">
                <a16:creationId xmlns:a16="http://schemas.microsoft.com/office/drawing/2014/main" id="{EF4D46A4-A32C-E03A-E47F-DDB6846AB2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151" y="279000"/>
            <a:ext cx="945969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2351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807659-9FE9-EE03-B473-E2B6A3B8FB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ronze, laiton, or, Artefact&#10;&#10;Le contenu généré par l’IA peut être incorrect.">
            <a:extLst>
              <a:ext uri="{FF2B5EF4-FFF2-40B4-BE49-F238E27FC236}">
                <a16:creationId xmlns:a16="http://schemas.microsoft.com/office/drawing/2014/main" id="{96060AA5-60A3-EB7B-3C68-DC0DA62A22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4813" y="279000"/>
            <a:ext cx="8902374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2315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DF5F70-24F0-84F6-24CE-D3E95733E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palmier&#10;&#10;Le contenu généré par l’IA peut être incorrect.">
            <a:extLst>
              <a:ext uri="{FF2B5EF4-FFF2-40B4-BE49-F238E27FC236}">
                <a16:creationId xmlns:a16="http://schemas.microsoft.com/office/drawing/2014/main" id="{016F0BA3-4515-240C-03CB-7AF319A4C5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309" y="279000"/>
            <a:ext cx="883938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456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93ABCD-E9FE-711E-B781-AE5FDCB597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eau, bâtiment&#10;&#10;Le contenu généré par l’IA peut être incorrect.">
            <a:extLst>
              <a:ext uri="{FF2B5EF4-FFF2-40B4-BE49-F238E27FC236}">
                <a16:creationId xmlns:a16="http://schemas.microsoft.com/office/drawing/2014/main" id="{03DC7894-F818-F9D1-A950-1C7A0C566F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2646" y="549000"/>
            <a:ext cx="8626708" cy="57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3274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75B052-9C10-9436-3012-82759199F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uage, ciel&#10;&#10;Le contenu généré par l’IA peut être incorrect.">
            <a:extLst>
              <a:ext uri="{FF2B5EF4-FFF2-40B4-BE49-F238E27FC236}">
                <a16:creationId xmlns:a16="http://schemas.microsoft.com/office/drawing/2014/main" id="{BF236F69-9710-F6FF-1EAB-97B4FE5326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000" y="1112520"/>
            <a:ext cx="10800000" cy="43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9465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FCC8F3-D00F-110A-5723-1874C2813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montagne&#10;&#10;Le contenu généré par l’IA peut être incorrect.">
            <a:extLst>
              <a:ext uri="{FF2B5EF4-FFF2-40B4-BE49-F238E27FC236}">
                <a16:creationId xmlns:a16="http://schemas.microsoft.com/office/drawing/2014/main" id="{CA2327C7-E3F6-1D40-22F1-1B5AA61FA5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3592" y="459000"/>
            <a:ext cx="8964816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9576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1DEA5F-815C-3328-4727-B6DF3E4F7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âtiment&#10;&#10;Le contenu généré par l’IA peut être incorrect.">
            <a:extLst>
              <a:ext uri="{FF2B5EF4-FFF2-40B4-BE49-F238E27FC236}">
                <a16:creationId xmlns:a16="http://schemas.microsoft.com/office/drawing/2014/main" id="{A4B7FB59-FEED-E418-DE02-60C7C7BD0A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4498" y="297000"/>
            <a:ext cx="9343003" cy="6264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8701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788FD7-EF0D-A6C0-F96B-AAFC97E7D3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Vitrine, vase&#10;&#10;Le contenu généré par l’IA peut être incorrect.">
            <a:extLst>
              <a:ext uri="{FF2B5EF4-FFF2-40B4-BE49-F238E27FC236}">
                <a16:creationId xmlns:a16="http://schemas.microsoft.com/office/drawing/2014/main" id="{E86F2137-4892-753B-BBF1-4F231E9C040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118" y="279000"/>
            <a:ext cx="11189763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8229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7D7E8B-0A3D-16B3-D5C2-5AA65B144E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Ruines&#10;&#10;Le contenu généré par l’IA peut être incorrect.">
            <a:extLst>
              <a:ext uri="{FF2B5EF4-FFF2-40B4-BE49-F238E27FC236}">
                <a16:creationId xmlns:a16="http://schemas.microsoft.com/office/drawing/2014/main" id="{5921B1C7-742C-9764-E27B-834499B5A0B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3779" y="279000"/>
            <a:ext cx="9464539" cy="6300000"/>
          </a:xfrm>
          <a:prstGeom prst="rect">
            <a:avLst/>
          </a:prstGeom>
          <a:ln w="88900" cap="sq" cmpd="thickThin">
            <a:solidFill>
              <a:schemeClr val="tx2">
                <a:lumMod val="75000"/>
                <a:lumOff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499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BE4586-8EB7-1B53-9FA6-BFBCED1D3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plante&#10;&#10;Le contenu généré par l’IA peut être incorrect.">
            <a:extLst>
              <a:ext uri="{FF2B5EF4-FFF2-40B4-BE49-F238E27FC236}">
                <a16:creationId xmlns:a16="http://schemas.microsoft.com/office/drawing/2014/main" id="{7387DCC7-36EA-A3ED-56EC-FBF6D859C8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149" y="459000"/>
            <a:ext cx="8923701" cy="594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024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575D81-A937-F25C-5691-8AC7848DA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grave, ciel&#10;&#10;Le contenu généré par l’IA peut être incorrect.">
            <a:extLst>
              <a:ext uri="{FF2B5EF4-FFF2-40B4-BE49-F238E27FC236}">
                <a16:creationId xmlns:a16="http://schemas.microsoft.com/office/drawing/2014/main" id="{84121115-4A6F-E82E-7031-C9D2D7350B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733" y="279000"/>
            <a:ext cx="946453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4238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680D5F-2ABF-140A-064C-4386FC89A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arbre, ciel&#10;&#10;Le contenu généré par l’IA peut être incorrect.">
            <a:extLst>
              <a:ext uri="{FF2B5EF4-FFF2-40B4-BE49-F238E27FC236}">
                <a16:creationId xmlns:a16="http://schemas.microsoft.com/office/drawing/2014/main" id="{CD343807-7C30-AD66-9802-34B963E1FB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730" y="279000"/>
            <a:ext cx="9464539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5076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1DA232-953E-F811-67D9-A8190401C8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musée, Artefact, intérieur&#10;&#10;Le contenu généré par l’IA peut être incorrect.">
            <a:extLst>
              <a:ext uri="{FF2B5EF4-FFF2-40B4-BE49-F238E27FC236}">
                <a16:creationId xmlns:a16="http://schemas.microsoft.com/office/drawing/2014/main" id="{2E88DBA5-939C-3F9F-DE7B-E21AE7B2D2B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810" y="279000"/>
            <a:ext cx="839838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9313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29093E-4559-AB8D-9D35-F2AF7BC2F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musée, Artefact, art&#10;&#10;Le contenu généré par l’IA peut être incorrect.">
            <a:extLst>
              <a:ext uri="{FF2B5EF4-FFF2-40B4-BE49-F238E27FC236}">
                <a16:creationId xmlns:a16="http://schemas.microsoft.com/office/drawing/2014/main" id="{1312AFA5-D176-24F2-AE91-6C5591C7E13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809" y="279000"/>
            <a:ext cx="8398382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6607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225581-83F6-AF0E-FBE2-3193A0C3E7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conque, Shankha, coquille&#10;&#10;Le contenu généré par l’IA peut être incorrect.">
            <a:extLst>
              <a:ext uri="{FF2B5EF4-FFF2-40B4-BE49-F238E27FC236}">
                <a16:creationId xmlns:a16="http://schemas.microsoft.com/office/drawing/2014/main" id="{A14A8403-EB31-D688-86F3-9A8865E9C3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345" y="0"/>
            <a:ext cx="3714750" cy="3609975"/>
          </a:xfrm>
          <a:prstGeom prst="rect">
            <a:avLst/>
          </a:prstGeom>
        </p:spPr>
      </p:pic>
      <p:pic>
        <p:nvPicPr>
          <p:cNvPr id="5" name="Image 4" descr="Une image contenant invertébré, conque, coquille, Shankha&#10;&#10;Le contenu généré par l’IA peut être incorrect.">
            <a:extLst>
              <a:ext uri="{FF2B5EF4-FFF2-40B4-BE49-F238E27FC236}">
                <a16:creationId xmlns:a16="http://schemas.microsoft.com/office/drawing/2014/main" id="{2BE0A82C-2588-CD49-1ADD-E976EDC39E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5750" y="0"/>
            <a:ext cx="4286250" cy="416242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1287EAF-82A5-A6C3-01D2-77F4918E1485}"/>
              </a:ext>
            </a:extLst>
          </p:cNvPr>
          <p:cNvSpPr txBox="1"/>
          <p:nvPr/>
        </p:nvSpPr>
        <p:spPr>
          <a:xfrm>
            <a:off x="3218688" y="377952"/>
            <a:ext cx="5791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Proposé Mycènes</a:t>
            </a:r>
          </a:p>
          <a:p>
            <a:r>
              <a:rPr lang="fr-FR" sz="2800" b="1" dirty="0">
                <a:solidFill>
                  <a:srgbClr val="FFC000"/>
                </a:solidFill>
              </a:rPr>
              <a:t> Grèce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938D471-D6F3-9379-F1B4-DBC18F584C11}"/>
              </a:ext>
            </a:extLst>
          </p:cNvPr>
          <p:cNvSpPr txBox="1"/>
          <p:nvPr/>
        </p:nvSpPr>
        <p:spPr>
          <a:xfrm>
            <a:off x="3808095" y="1678170"/>
            <a:ext cx="42862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5329028-0E53-E754-2E56-89743E3B071E}"/>
              </a:ext>
            </a:extLst>
          </p:cNvPr>
          <p:cNvSpPr txBox="1"/>
          <p:nvPr/>
        </p:nvSpPr>
        <p:spPr>
          <a:xfrm>
            <a:off x="5205984" y="3086755"/>
            <a:ext cx="3584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3034F3D-785C-DEA1-71BA-EB491F51843C}"/>
              </a:ext>
            </a:extLst>
          </p:cNvPr>
          <p:cNvSpPr txBox="1"/>
          <p:nvPr/>
        </p:nvSpPr>
        <p:spPr>
          <a:xfrm>
            <a:off x="4723638" y="4085708"/>
            <a:ext cx="4286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www.papy16.net</a:t>
            </a:r>
          </a:p>
        </p:txBody>
      </p:sp>
      <p:pic>
        <p:nvPicPr>
          <p:cNvPr id="11" name="Image 10" descr="Une image contenant Police, écriture manuscrite, calligraphie, typographie&#10;&#10;Le contenu généré par l’IA peut être incorrect.">
            <a:extLst>
              <a:ext uri="{FF2B5EF4-FFF2-40B4-BE49-F238E27FC236}">
                <a16:creationId xmlns:a16="http://schemas.microsoft.com/office/drawing/2014/main" id="{D2791AC9-ABB6-7644-6E70-364496E537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606" y="3510683"/>
            <a:ext cx="4762500" cy="2476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2167307-FB7D-0718-0F7D-25B81CBA024A}"/>
              </a:ext>
            </a:extLst>
          </p:cNvPr>
          <p:cNvSpPr/>
          <p:nvPr/>
        </p:nvSpPr>
        <p:spPr>
          <a:xfrm>
            <a:off x="5486400" y="5148073"/>
            <a:ext cx="2804160" cy="91428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4" name="Image 13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94252B37-D5CF-961F-DEEB-1A052CC2D90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2825" y="5272808"/>
            <a:ext cx="20478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93</Words>
  <Application>Microsoft Office PowerPoint</Application>
  <PresentationFormat>Grand écran</PresentationFormat>
  <Paragraphs>9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2025-12-12T13:49:45Z</dcterms:created>
  <dcterms:modified xsi:type="dcterms:W3CDTF">2026-01-16T15:32:26Z</dcterms:modified>
</cp:coreProperties>
</file>