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70" r:id="rId13"/>
    <p:sldId id="271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94" autoAdjust="0"/>
    <p:restoredTop sz="94660"/>
  </p:normalViewPr>
  <p:slideViewPr>
    <p:cSldViewPr snapToGrid="0">
      <p:cViewPr varScale="1">
        <p:scale>
          <a:sx n="63" d="100"/>
          <a:sy n="63" d="100"/>
        </p:scale>
        <p:origin x="480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21A5F1-5909-4F0E-85F7-C4FA14922E01}" type="datetimeFigureOut">
              <a:rPr lang="fr-FR" smtClean="0"/>
              <a:t>15/01/2026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1AFAE0-95E1-438D-B0FF-0AB11224F1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1356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1AFAE0-95E1-438D-B0FF-0AB11224F12C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72558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E14160-CAFC-19F8-ED20-D351D05A9D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C011DD8-20A6-49A7-9D2A-B1F2CBED72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C3DC16-B4DC-5CC1-085A-3614DDEAB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15/01/2026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8C4A152-BD99-2842-2136-FB1C059C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B8AABC8-BE52-2736-1E46-8C39E8150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21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FC4796-199F-6D1B-1674-D08B52876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E48CFB7-1CC6-9DFF-66D0-E624EE7F82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8B9B1E-3C22-4ACE-B6F4-EDAE06537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15/01/2026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FF9691-F84E-402F-F90B-0ACFBFF06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CD4DF1D-9A03-26D9-3EDD-E883B75356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113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508E3E-EDFC-E804-1DD8-F4DDF8803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669CDD5-72F5-924D-F564-DAFBE7F788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ADF8E4-2979-15F8-F634-BF71481C25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15/01/2026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64761F-08D2-4432-A6F8-552375830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BE31FB-74B9-BFC7-1841-136C75711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13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EB4C78-260D-4C2F-58C9-33B03E206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6074B0C-E885-A1CC-F553-B525209B88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245B8EC-1DFA-DC87-E67D-6ACE6D0361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08243C2-2D00-5B68-083F-7C61EC13B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15/01/2026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EA2F89B-E255-D280-467A-45033DC9C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538ADF1-6C0C-DAD7-2DDE-ABF5EDF0D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93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DF8B94-4D96-D911-CDFB-8E0C89441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1DD3938-AB50-43D0-FCE9-E8EB2CA595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A56FD29-EEF3-2B1B-1DCA-BEF3B5B66E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40B1F8C-E7B0-F702-C64E-5CE315F9F3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CDEF5A8-49AB-F503-63B2-7E2D69BF8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82A7B62-9A3B-39BB-0780-68DADCAEF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15/01/2026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8AC4179-3EDA-9878-5010-70A071E10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ABFC0FB-570E-4E43-2A28-723452D15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590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918D90-2FD8-5B99-CFAA-DB82B898F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5573F36-AEB2-C58F-8475-E400A6A2A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15/01/2026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4228E34-F962-F5DB-589D-A1DCAB836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16273D0-CCBF-24ED-A1D7-3E9C0C2E2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79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DD2D57B-B0C2-B8AD-3F91-16FE2BD09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15/01/2026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AA2270E-D018-C27C-EC1D-A2495E385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64707E4-F119-ADFD-3DEC-6AF4C0609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17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CC3454-F008-C39C-2AB2-7952832D4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15A1579-8699-934B-1F4B-B5E43AE97E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BF96D33-06AF-9767-89CC-CF0B00F2C4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0F3ECF5-186A-9AD9-0091-26D15E45D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15/01/2026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0032F8F-40EB-DDE7-DCF3-9507FBA18F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4E5685D-0385-F436-8FA5-7463368AB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522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B222B3-63D0-2E9E-B8D3-0F01BC339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2C8FD2A-C5C8-F5A6-2F35-F7DCA8435C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B63DD69-7C5F-FDCF-0237-9C17BA0D07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F9E3B9E-999D-2961-B379-E415A70C0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15/01/2026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1B9D2D6-BA35-7E27-73D6-EF944A043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7817904-2CD0-ADF3-9ACC-1C702178B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3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3B5355-F8FA-2B46-49D3-BAE7FDE0B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330652A-31D6-2DFD-E919-DE7150BFC9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EA1AA4-00C6-4916-E929-1E6C7362D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15/01/2026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75A2CEB-01B4-0D35-3B3B-C966386C4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E5B5ED2-EABD-4382-1AC9-60DBE90BE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459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BC1D75A-864C-F01C-40AD-CCF494C8D9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057B65-03C9-2DE4-C674-F81CD1520B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C88B65-240D-11AD-BE9A-E44D08683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15/01/2026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50A4C3-56CD-0417-4B89-302D7AFCA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B47F7B-30CA-6D75-302B-997FB22C7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669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2687C3D-5833-EFC3-A769-BA711FD96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18ACF33-EDA8-459D-EE5C-02E6128B4E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0AF4EA-9943-C057-0B1B-816AFD7F89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0A34267-0850-4345-A36D-DE03F74CB36B}" type="datetimeFigureOut">
              <a:rPr lang="fr-FR" smtClean="0"/>
              <a:t>15/01/2026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BA2AB4-0087-D012-0E64-FAD762DD66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C454CF-5DE1-927F-48EC-B153A4F660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111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gif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château&#10;&#10;Le contenu généré par l’IA peut être incorrect.">
            <a:extLst>
              <a:ext uri="{FF2B5EF4-FFF2-40B4-BE49-F238E27FC236}">
                <a16:creationId xmlns:a16="http://schemas.microsoft.com/office/drawing/2014/main" id="{B694BE6B-CF84-1EDB-B266-0F0B3DB8D2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728" y="844224"/>
            <a:ext cx="11412000" cy="5706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EC2DD8-B235-2E95-855F-402E0F516100}"/>
              </a:ext>
            </a:extLst>
          </p:cNvPr>
          <p:cNvSpPr txBox="1"/>
          <p:nvPr/>
        </p:nvSpPr>
        <p:spPr>
          <a:xfrm>
            <a:off x="4120896" y="192470"/>
            <a:ext cx="3681984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 </a:t>
            </a:r>
            <a:r>
              <a:rPr lang="fr-FR" sz="2800" b="1" dirty="0" err="1">
                <a:solidFill>
                  <a:schemeClr val="bg1"/>
                </a:solidFill>
              </a:rPr>
              <a:t>Guimarãe</a:t>
            </a:r>
            <a:r>
              <a:rPr lang="fr-FR" sz="2800" b="1" dirty="0">
                <a:solidFill>
                  <a:schemeClr val="bg1"/>
                </a:solidFill>
              </a:rPr>
              <a:t> - Portugal</a:t>
            </a:r>
          </a:p>
        </p:txBody>
      </p:sp>
    </p:spTree>
    <p:extLst>
      <p:ext uri="{BB962C8B-B14F-4D97-AF65-F5344CB8AC3E}">
        <p14:creationId xmlns:p14="http://schemas.microsoft.com/office/powerpoint/2010/main" val="264342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  <p:sndAc>
          <p:stSnd loop="1">
            <p:snd r:embed="rId2" name="FIESTA A LISBOA (marche portugaise) [fEI5mKcNkRQ].wav"/>
          </p:stSnd>
        </p:sndAc>
      </p:transition>
    </mc:Choice>
    <mc:Fallback xmlns="">
      <p:transition spd="slow" advClick="0" advTm="11000">
        <p:fade/>
        <p:sndAc>
          <p:stSnd loop="1">
            <p:snd r:embed="rId4" name="FIESTA A LISBOA (marche portugaise) [fEI5mKcNkRQ]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5344B5-86C1-CA63-170A-145675DD29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3B3D8FD-9960-9D5C-4044-62863B1C8E67}"/>
              </a:ext>
            </a:extLst>
          </p:cNvPr>
          <p:cNvSpPr txBox="1"/>
          <p:nvPr/>
        </p:nvSpPr>
        <p:spPr>
          <a:xfrm>
            <a:off x="426720" y="117693"/>
            <a:ext cx="11338560" cy="6740307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</a:rPr>
              <a:t>Guimarães est une ville du Portugal et capitale de la sous-région de l’Ave, située dans le district de Braga, dans la région du Nord. Elle est le chef-lieu d'une municipalité de 241,05 km2 et de 158 124 habitants (2011). Guimarães est une ville historique qui a joué un rôle très important dans la formation du Portugal</a:t>
            </a:r>
          </a:p>
        </p:txBody>
      </p:sp>
    </p:spTree>
    <p:extLst>
      <p:ext uri="{BB962C8B-B14F-4D97-AF65-F5344CB8AC3E}">
        <p14:creationId xmlns:p14="http://schemas.microsoft.com/office/powerpoint/2010/main" val="294298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35B2A1-CE15-A1E6-1B14-828AC1616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bâtiment, plein air, maison&#10;&#10;Le contenu généré par l’IA peut être incorrect.">
            <a:extLst>
              <a:ext uri="{FF2B5EF4-FFF2-40B4-BE49-F238E27FC236}">
                <a16:creationId xmlns:a16="http://schemas.microsoft.com/office/drawing/2014/main" id="{49E9C26E-E7F5-1D4E-B218-926685400E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6463" y="279000"/>
            <a:ext cx="8699073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B55BB2-81DE-F285-AB04-ED94BC9F5CE4}"/>
              </a:ext>
            </a:extLst>
          </p:cNvPr>
          <p:cNvSpPr txBox="1"/>
          <p:nvPr/>
        </p:nvSpPr>
        <p:spPr>
          <a:xfrm>
            <a:off x="3340608" y="6055780"/>
            <a:ext cx="701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 Palais des ducs de Bragance.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254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B6FA61-FD31-0443-AAF3-D3A8CD5DA5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1FE212B5-94BC-5A5F-08F1-C9B2867B4B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3978" y="279000"/>
            <a:ext cx="4725000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40397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B0C6A9-58B9-1704-BE94-EA4A59107C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aison, fenêtre&#10;&#10;Le contenu généré par l’IA peut être incorrect.">
            <a:extLst>
              <a:ext uri="{FF2B5EF4-FFF2-40B4-BE49-F238E27FC236}">
                <a16:creationId xmlns:a16="http://schemas.microsoft.com/office/drawing/2014/main" id="{B76C75E3-AC34-0F04-A128-AC01D3323A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3971" y="261000"/>
            <a:ext cx="9444058" cy="6336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62550A4-530D-799B-9D64-C79C855418FC}"/>
              </a:ext>
            </a:extLst>
          </p:cNvPr>
          <p:cNvSpPr txBox="1"/>
          <p:nvPr/>
        </p:nvSpPr>
        <p:spPr>
          <a:xfrm>
            <a:off x="5242560" y="5951860"/>
            <a:ext cx="2182368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Guimarães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092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C1DA6E-35C2-4FDC-68BF-E21AFCA211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3D1A84D3-8B60-A744-54A8-0EA90767DA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D80115-FBB5-8035-BB32-963F4A782B8C}"/>
              </a:ext>
            </a:extLst>
          </p:cNvPr>
          <p:cNvSpPr txBox="1"/>
          <p:nvPr/>
        </p:nvSpPr>
        <p:spPr>
          <a:xfrm>
            <a:off x="2743200" y="6010656"/>
            <a:ext cx="72664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/>
              <a:t>Largo da Oliveira, Guimarães, Portugal.</a:t>
            </a:r>
          </a:p>
          <a:p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1740084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D0762F-6898-E40B-092E-460A5F7A0B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bâtiment, personne, plein air&#10;&#10;Le contenu généré par l’IA peut être incorrect.">
            <a:extLst>
              <a:ext uri="{FF2B5EF4-FFF2-40B4-BE49-F238E27FC236}">
                <a16:creationId xmlns:a16="http://schemas.microsoft.com/office/drawing/2014/main" id="{8FB64066-89F7-16F8-6F20-D7B72CAC85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8906" y="279000"/>
            <a:ext cx="4725000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0E17F4-E8E1-2DD1-8E27-4135747D0EDC}"/>
              </a:ext>
            </a:extLst>
          </p:cNvPr>
          <p:cNvSpPr txBox="1"/>
          <p:nvPr/>
        </p:nvSpPr>
        <p:spPr>
          <a:xfrm>
            <a:off x="8485632" y="3429000"/>
            <a:ext cx="3547872" cy="138499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Église Notre-Dame de la Consolation à Guimarães 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72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FF389C-5391-8D3D-D3C5-E5FAC85554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Le contenu généré par l’IA peut être incorrect.">
            <a:extLst>
              <a:ext uri="{FF2B5EF4-FFF2-40B4-BE49-F238E27FC236}">
                <a16:creationId xmlns:a16="http://schemas.microsoft.com/office/drawing/2014/main" id="{45CD1E84-2516-E645-33AA-46CB5C02FC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9586" y="279000"/>
            <a:ext cx="8452828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2898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CDDA27-8D07-86F5-9198-1D84474C18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Ruines, ciel&#10;&#10;Le contenu généré par l’IA peut être incorrect.">
            <a:extLst>
              <a:ext uri="{FF2B5EF4-FFF2-40B4-BE49-F238E27FC236}">
                <a16:creationId xmlns:a16="http://schemas.microsoft.com/office/drawing/2014/main" id="{DDF6C66A-9D41-239F-0257-815FF8B3EC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0032" y="279000"/>
            <a:ext cx="8400000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50305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60D0D7-E9E8-AC9F-B96D-E82F517472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uage, ciel, bâtiment&#10;&#10;Le contenu généré par l’IA peut être incorrect.">
            <a:extLst>
              <a:ext uri="{FF2B5EF4-FFF2-40B4-BE49-F238E27FC236}">
                <a16:creationId xmlns:a16="http://schemas.microsoft.com/office/drawing/2014/main" id="{71FA55D9-60E8-7B1E-4FE0-367B0818CB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7402" y="279000"/>
            <a:ext cx="9577195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235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9FF0AB-3FE3-95A9-C40E-A1E32F2311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hâteau, ciel&#10;&#10;Le contenu généré par l’IA peut être incorrect.">
            <a:extLst>
              <a:ext uri="{FF2B5EF4-FFF2-40B4-BE49-F238E27FC236}">
                <a16:creationId xmlns:a16="http://schemas.microsoft.com/office/drawing/2014/main" id="{031ADEEA-36D7-D3C6-335A-FF9548AB3B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7919" y="747000"/>
            <a:ext cx="9516161" cy="5364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0116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C70425-9E12-D825-7F4B-BA50907B73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nuage&#10;&#10;Le contenu généré par l’IA peut être incorrect.">
            <a:extLst>
              <a:ext uri="{FF2B5EF4-FFF2-40B4-BE49-F238E27FC236}">
                <a16:creationId xmlns:a16="http://schemas.microsoft.com/office/drawing/2014/main" id="{8395D82E-1548-2F32-700A-262EBD60F3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056" y="279000"/>
            <a:ext cx="9376714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86931A-DC58-2FA9-0E0B-4D656B8B6DDC}"/>
              </a:ext>
            </a:extLst>
          </p:cNvPr>
          <p:cNvSpPr txBox="1"/>
          <p:nvPr/>
        </p:nvSpPr>
        <p:spPr>
          <a:xfrm>
            <a:off x="195072" y="1225094"/>
            <a:ext cx="1840992" cy="483209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</a:rPr>
              <a:t>Antigos Paços do Concelho. Grand da Oliveira. Centre historique de Guimarães (Portugal)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5917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F12C61-9A3A-7336-23BC-7886B6F97A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oubelle, pot de fleurs&#10;&#10;Le contenu généré par l’IA peut être incorrect.">
            <a:extLst>
              <a:ext uri="{FF2B5EF4-FFF2-40B4-BE49-F238E27FC236}">
                <a16:creationId xmlns:a16="http://schemas.microsoft.com/office/drawing/2014/main" id="{A0468F96-988A-C6EB-259F-68EAD12430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790" y="279000"/>
            <a:ext cx="8339188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1A96B8-4FE1-13CC-DAD0-C29F170CC333}"/>
              </a:ext>
            </a:extLst>
          </p:cNvPr>
          <p:cNvSpPr txBox="1"/>
          <p:nvPr/>
        </p:nvSpPr>
        <p:spPr>
          <a:xfrm>
            <a:off x="9070848" y="3938229"/>
            <a:ext cx="2596896" cy="181588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Praça da Oliveira et l'arche du XIVe siècle.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514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807659-9FE9-EE03-B473-E2B6A3B8FB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Le contenu généré par l’IA peut être incorrect.">
            <a:extLst>
              <a:ext uri="{FF2B5EF4-FFF2-40B4-BE49-F238E27FC236}">
                <a16:creationId xmlns:a16="http://schemas.microsoft.com/office/drawing/2014/main" id="{5B7B8CF5-F277-9214-B16C-ED8DFD1E26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000" y="261000"/>
            <a:ext cx="4752000" cy="6336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B977FF-38B0-3964-F462-A1FDE58B94AA}"/>
              </a:ext>
            </a:extLst>
          </p:cNvPr>
          <p:cNvSpPr txBox="1"/>
          <p:nvPr/>
        </p:nvSpPr>
        <p:spPr>
          <a:xfrm>
            <a:off x="219456" y="3608832"/>
            <a:ext cx="2974848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Rua santa Maria.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15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DF5F70-24F0-84F6-24CE-D3E95733E3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statue&#10;&#10;Le contenu généré par l’IA peut être incorrect.">
            <a:extLst>
              <a:ext uri="{FF2B5EF4-FFF2-40B4-BE49-F238E27FC236}">
                <a16:creationId xmlns:a16="http://schemas.microsoft.com/office/drawing/2014/main" id="{73A78642-C63B-24EE-13E5-A2B720F027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6698" y="279000"/>
            <a:ext cx="10418603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456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93ABCD-E9FE-711E-B781-AE5FDCB597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lace centrale&#10;&#10;Le contenu généré par l’IA peut être incorrect.">
            <a:extLst>
              <a:ext uri="{FF2B5EF4-FFF2-40B4-BE49-F238E27FC236}">
                <a16:creationId xmlns:a16="http://schemas.microsoft.com/office/drawing/2014/main" id="{FEFD211D-06A8-0DB4-B63A-ABA8AEF338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258" y="459000"/>
            <a:ext cx="8913484" cy="594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3274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75B052-9C10-9436-3012-82759199F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habits&#10;&#10;Le contenu généré par l’IA peut être incorrect.">
            <a:extLst>
              <a:ext uri="{FF2B5EF4-FFF2-40B4-BE49-F238E27FC236}">
                <a16:creationId xmlns:a16="http://schemas.microsoft.com/office/drawing/2014/main" id="{21180CF1-095F-80B7-2052-720EA61AEA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512" y="279000"/>
            <a:ext cx="9279647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E76E50-0A6B-3180-4498-6C1A34E9B885}"/>
              </a:ext>
            </a:extLst>
          </p:cNvPr>
          <p:cNvSpPr txBox="1"/>
          <p:nvPr/>
        </p:nvSpPr>
        <p:spPr>
          <a:xfrm>
            <a:off x="9893041" y="2636520"/>
            <a:ext cx="2103888" cy="3108543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2800" b="1">
                <a:solidFill>
                  <a:schemeClr val="bg1"/>
                </a:solidFill>
              </a:rPr>
              <a:t>Praça da Oliveira dans le centre historique de Guimarães.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65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FCC8F3-D00F-110A-5723-1874C28136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âtiment&#10;&#10;Le contenu généré par l’IA peut être incorrect.">
            <a:extLst>
              <a:ext uri="{FF2B5EF4-FFF2-40B4-BE49-F238E27FC236}">
                <a16:creationId xmlns:a16="http://schemas.microsoft.com/office/drawing/2014/main" id="{D0E92DD4-9D9F-0502-86DB-B52E6DCC8A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9576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1DEA5F-815C-3328-4727-B6DF3E4F74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nuage&#10;&#10;Le contenu généré par l’IA peut être incorrect.">
            <a:extLst>
              <a:ext uri="{FF2B5EF4-FFF2-40B4-BE49-F238E27FC236}">
                <a16:creationId xmlns:a16="http://schemas.microsoft.com/office/drawing/2014/main" id="{BDA03C8F-B61C-803C-2681-DA97355CE8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0999" y="279000"/>
            <a:ext cx="9450002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8701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788FD7-EF0D-A6C0-F96B-AAFC97E7D3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décoration d’intérieur, pièce&#10;&#10;Le contenu généré par l’IA peut être incorrect.">
            <a:extLst>
              <a:ext uri="{FF2B5EF4-FFF2-40B4-BE49-F238E27FC236}">
                <a16:creationId xmlns:a16="http://schemas.microsoft.com/office/drawing/2014/main" id="{7E006EE8-EB3B-CA3A-FA9B-00849C6E42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4000" y="441000"/>
            <a:ext cx="8964000" cy="5976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8229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7D7E8B-0A3D-16B3-D5C2-5AA65B144E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décoration d’intérieur, table&#10;&#10;Le contenu généré par l’IA peut être incorrect.">
            <a:extLst>
              <a:ext uri="{FF2B5EF4-FFF2-40B4-BE49-F238E27FC236}">
                <a16:creationId xmlns:a16="http://schemas.microsoft.com/office/drawing/2014/main" id="{7BD3366D-536C-387B-BE8C-8B41DFAFAA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1000" y="576072"/>
            <a:ext cx="8910000" cy="594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499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E4586-8EB7-1B53-9FA6-BFBCED1D3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0F9C5E78-CB63-0C7C-D6D4-BB41DE4031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2308" y="279000"/>
            <a:ext cx="4202055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7024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575D81-A937-F25C-5691-8AC7848DA4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bâtiment, ciel&#10;&#10;Le contenu généré par l’IA peut être incorrect.">
            <a:extLst>
              <a:ext uri="{FF2B5EF4-FFF2-40B4-BE49-F238E27FC236}">
                <a16:creationId xmlns:a16="http://schemas.microsoft.com/office/drawing/2014/main" id="{D0087E6D-0711-15EE-C7B2-4267E76C8B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00" y="369000"/>
            <a:ext cx="9180000" cy="612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4238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680D5F-2ABF-140A-064C-4386FC89A5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5F0B80A7-030D-198E-C141-85DF185EDF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00" y="369000"/>
            <a:ext cx="9180000" cy="612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50763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1DA232-953E-F811-67D9-A8190401C8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B879E15A-5A62-0224-A39D-014E9602BB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93134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29093E-4559-AB8D-9D35-F2AF7BC2F8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olet, plein air, arbre, lavande&#10;&#10;Le contenu généré par l’IA peut être incorrect.">
            <a:extLst>
              <a:ext uri="{FF2B5EF4-FFF2-40B4-BE49-F238E27FC236}">
                <a16:creationId xmlns:a16="http://schemas.microsoft.com/office/drawing/2014/main" id="{36A02636-9981-FF17-3B8A-DBB852C283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8884" y="279000"/>
            <a:ext cx="4202046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6607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225581-83F6-AF0E-FBE2-3193A0C3E7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bâtiment, plein air, ciel, fenêtre&#10;&#10;Le contenu généré par l’IA peut être incorrect.">
            <a:extLst>
              <a:ext uri="{FF2B5EF4-FFF2-40B4-BE49-F238E27FC236}">
                <a16:creationId xmlns:a16="http://schemas.microsoft.com/office/drawing/2014/main" id="{2A863E53-1F3F-2F9A-EF6D-23098BBB40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2235" y="279000"/>
            <a:ext cx="11207529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56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epère&#10;&#10;Le contenu généré par l’IA peut être incorrect.">
            <a:extLst>
              <a:ext uri="{FF2B5EF4-FFF2-40B4-BE49-F238E27FC236}">
                <a16:creationId xmlns:a16="http://schemas.microsoft.com/office/drawing/2014/main" id="{D939BE5A-DA8A-1A02-9D1C-5D76B4D272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429" y="441000"/>
            <a:ext cx="10631142" cy="5976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04251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EA3212-C846-74CF-BC21-CEC7B16FE8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plante&#10;&#10;Le contenu généré par l’IA peut être incorrect.">
            <a:extLst>
              <a:ext uri="{FF2B5EF4-FFF2-40B4-BE49-F238E27FC236}">
                <a16:creationId xmlns:a16="http://schemas.microsoft.com/office/drawing/2014/main" id="{85B06999-DB9E-42A5-92F1-4CAFABCF15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2235" y="279000"/>
            <a:ext cx="11207529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76042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C4D566-3F07-7C27-11B0-0D5A5B382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&#10;&#10;Le contenu généré par l’IA peut être incorrect.">
            <a:extLst>
              <a:ext uri="{FF2B5EF4-FFF2-40B4-BE49-F238E27FC236}">
                <a16:creationId xmlns:a16="http://schemas.microsoft.com/office/drawing/2014/main" id="{19CA9580-017F-77D0-E82C-E34F2E4E1D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59521" y="91630"/>
            <a:ext cx="3714750" cy="3724275"/>
          </a:xfrm>
          <a:prstGeom prst="rect">
            <a:avLst/>
          </a:prstGeom>
        </p:spPr>
      </p:pic>
      <p:pic>
        <p:nvPicPr>
          <p:cNvPr id="5" name="Image 4" descr="Une image contenant personne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06B42B11-33E0-4056-B6F6-7B4B1CEAE3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30" y="91630"/>
            <a:ext cx="3714750" cy="381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F65FBFD-CE7A-8B89-5C24-3149ED1B3D2B}"/>
              </a:ext>
            </a:extLst>
          </p:cNvPr>
          <p:cNvSpPr txBox="1"/>
          <p:nvPr/>
        </p:nvSpPr>
        <p:spPr>
          <a:xfrm>
            <a:off x="3832480" y="557689"/>
            <a:ext cx="4937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Lorient Vous A Présenté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A509A6B-87C7-FBC1-A505-CF98F350D050}"/>
              </a:ext>
            </a:extLst>
          </p:cNvPr>
          <p:cNvSpPr txBox="1"/>
          <p:nvPr/>
        </p:nvSpPr>
        <p:spPr>
          <a:xfrm>
            <a:off x="3986784" y="1236262"/>
            <a:ext cx="4133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Guimarães - Portugal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2DC771BF-292E-843B-92D0-9D30F7953E71}"/>
              </a:ext>
            </a:extLst>
          </p:cNvPr>
          <p:cNvSpPr txBox="1"/>
          <p:nvPr/>
        </p:nvSpPr>
        <p:spPr>
          <a:xfrm>
            <a:off x="3710560" y="2229659"/>
            <a:ext cx="5372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Les Images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6806EAE0-D010-CA0E-E0F6-F4AAC74B11E1}"/>
              </a:ext>
            </a:extLst>
          </p:cNvPr>
          <p:cNvSpPr txBox="1"/>
          <p:nvPr/>
        </p:nvSpPr>
        <p:spPr>
          <a:xfrm>
            <a:off x="5352288" y="3167390"/>
            <a:ext cx="4133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Daniel</a:t>
            </a:r>
          </a:p>
        </p:txBody>
      </p:sp>
      <p:pic>
        <p:nvPicPr>
          <p:cNvPr id="11" name="Image 10" descr="Une image contenant Police, écriture manuscrite, calligraphie, typographie&#10;&#10;Le contenu généré par l’IA peut être incorrect.">
            <a:extLst>
              <a:ext uri="{FF2B5EF4-FFF2-40B4-BE49-F238E27FC236}">
                <a16:creationId xmlns:a16="http://schemas.microsoft.com/office/drawing/2014/main" id="{B96FF58E-8C66-8074-9811-50EF0EBF69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5486" y="4056983"/>
            <a:ext cx="4762500" cy="2476500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4C79DC83-F7AA-DCB2-A230-27E0FC8D2896}"/>
              </a:ext>
            </a:extLst>
          </p:cNvPr>
          <p:cNvSpPr txBox="1"/>
          <p:nvPr/>
        </p:nvSpPr>
        <p:spPr>
          <a:xfrm>
            <a:off x="4693920" y="4226641"/>
            <a:ext cx="4762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www.papy16.net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AEFCFA2-2E82-E200-6715-3D1421CD6CA3}"/>
              </a:ext>
            </a:extLst>
          </p:cNvPr>
          <p:cNvSpPr/>
          <p:nvPr/>
        </p:nvSpPr>
        <p:spPr>
          <a:xfrm>
            <a:off x="4801936" y="5751897"/>
            <a:ext cx="2627566" cy="94345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5" name="Image 14" descr="Une image contenant Police, Graphique, écriture manuscrite, texte&#10;&#10;Le contenu généré par l’IA peut être incorrect.">
            <a:extLst>
              <a:ext uri="{FF2B5EF4-FFF2-40B4-BE49-F238E27FC236}">
                <a16:creationId xmlns:a16="http://schemas.microsoft.com/office/drawing/2014/main" id="{B4A62823-8A39-961C-96C3-B112D655DF7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1781" y="5943123"/>
            <a:ext cx="204787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637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prism/>
      </p:transition>
    </mc:Choice>
    <mc:Fallback xmlns="">
      <p:transition spd="slow" advClick="0" advTm="11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148</Words>
  <Application>Microsoft Office PowerPoint</Application>
  <PresentationFormat>Grand écran</PresentationFormat>
  <Paragraphs>16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2025-12-12T13:49:45Z</dcterms:created>
  <dcterms:modified xsi:type="dcterms:W3CDTF">2026-01-15T05:37:25Z</dcterms:modified>
</cp:coreProperties>
</file>