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61" r:id="rId5"/>
    <p:sldId id="277" r:id="rId6"/>
    <p:sldId id="276" r:id="rId7"/>
    <p:sldId id="260" r:id="rId8"/>
    <p:sldId id="266" r:id="rId9"/>
    <p:sldId id="262" r:id="rId10"/>
    <p:sldId id="263" r:id="rId11"/>
    <p:sldId id="273" r:id="rId12"/>
    <p:sldId id="275" r:id="rId13"/>
    <p:sldId id="264" r:id="rId14"/>
    <p:sldId id="265" r:id="rId15"/>
    <p:sldId id="274" r:id="rId16"/>
    <p:sldId id="272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306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20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958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146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695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736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529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270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317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311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087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81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09417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829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13910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2440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529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133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5AD1C79-5F35-4812-9908-A577199C5D27}" type="datetimeFigureOut">
              <a:rPr lang="fr-FR" smtClean="0"/>
              <a:pPr/>
              <a:t>06/01/2026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B121276-72E0-43C2-BC11-5572741A3FD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1498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9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ue.jp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43042" y="0"/>
            <a:ext cx="5643570" cy="928694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fr-F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M E R S  L E S  B A I N S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500430" y="2143116"/>
            <a:ext cx="2143140" cy="461665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fr-F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S O M M 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309320"/>
            <a:ext cx="2009775" cy="371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  <p:sndAc>
          <p:stSnd loop="1">
            <p:snd r:embed="rId2" name="Douce France intrumental.wav"/>
          </p:stSnd>
        </p:sndAc>
      </p:transition>
    </mc:Choice>
    <mc:Fallback xmlns="">
      <p:transition spd="slow" advTm="6000">
        <p:fade/>
        <p:sndAc>
          <p:stSnd loop="1">
            <p:snd r:embed="rId5" name="Douce France in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ue4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vue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vue mer marée haut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le trepor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48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6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trepo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falaise crai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falaise craie4.jpg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>
            <a:off x="9056" y="33826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laises mers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falaise voili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maison d'époqu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maison d'epoque1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94"/>
            <a:ext cx="9144000" cy="657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314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427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laise craie4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falaise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falaises maison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falaises mers.jpg"/>
          <p:cNvPicPr>
            <a:picLocks noChangeAspect="1"/>
          </p:cNvPicPr>
          <p:nvPr/>
        </p:nvPicPr>
        <p:blipFill>
          <a:blip r:embed="rId5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995" y="0"/>
            <a:ext cx="46520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32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son d'epoqu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maison époque balc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maison d'epoqu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maison epoqufront de me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643" y="-30342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2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son epoqufront de m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vue mer belles cabin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esto.jpg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esto entre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2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89" y="0"/>
            <a:ext cx="87094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76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215"/>
            <a:ext cx="9144000" cy="631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6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sto ent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esto desser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eglise st mart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madonne blockhaus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6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2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donne blockhau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fete des baigneu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maison balco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maison un soir d'été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16" y="18256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2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823" y="0"/>
            <a:ext cx="47823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61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" y="-519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19266"/>
            <a:ext cx="2011331" cy="113873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798688"/>
            <a:ext cx="868195" cy="704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7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Secteur">
  <a:themeElements>
    <a:clrScheme name="Secteu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eu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eu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230</TotalTime>
  <Words>17</Words>
  <Application>Microsoft Office PowerPoint</Application>
  <PresentationFormat>Affichage à l'écran (4:3)</PresentationFormat>
  <Paragraphs>2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Century Gothic</vt:lpstr>
      <vt:lpstr>Monotype Corsiva</vt:lpstr>
      <vt:lpstr>Wingdings 3</vt:lpstr>
      <vt:lpstr>Secteur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Tréport-Mers les bains</dc:title>
  <dc:creator>Perroquet34740</dc:creator>
  <cp:lastModifiedBy>user</cp:lastModifiedBy>
  <cp:revision>10</cp:revision>
  <dcterms:created xsi:type="dcterms:W3CDTF">2024-09-05T13:51:51Z</dcterms:created>
  <dcterms:modified xsi:type="dcterms:W3CDTF">2026-01-06T20:08:32Z</dcterms:modified>
</cp:coreProperties>
</file>