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02" r:id="rId3"/>
    <p:sldId id="303" r:id="rId4"/>
    <p:sldId id="304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54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96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493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477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849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606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75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4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22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263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289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3A04A-3C77-4E4F-BFF8-20FF09FBBF16}" type="datetimeFigureOut">
              <a:rPr lang="fr-FR" smtClean="0"/>
              <a:t>07/01/2026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0D5F-7AF9-4CC4-8F8F-F4E7D4B02B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044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" y="0"/>
            <a:ext cx="112863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12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603" y="13952"/>
            <a:ext cx="7894794" cy="6844048"/>
          </a:xfrm>
        </p:spPr>
      </p:pic>
    </p:spTree>
    <p:extLst>
      <p:ext uri="{BB962C8B-B14F-4D97-AF65-F5344CB8AC3E}">
        <p14:creationId xmlns:p14="http://schemas.microsoft.com/office/powerpoint/2010/main" val="269868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13" y="0"/>
            <a:ext cx="7994527" cy="6930507"/>
          </a:xfrm>
        </p:spPr>
      </p:pic>
    </p:spTree>
    <p:extLst>
      <p:ext uri="{BB962C8B-B14F-4D97-AF65-F5344CB8AC3E}">
        <p14:creationId xmlns:p14="http://schemas.microsoft.com/office/powerpoint/2010/main" val="2234194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84" y="113211"/>
            <a:ext cx="7892084" cy="6841698"/>
          </a:xfrm>
        </p:spPr>
      </p:pic>
    </p:spTree>
    <p:extLst>
      <p:ext uri="{BB962C8B-B14F-4D97-AF65-F5344CB8AC3E}">
        <p14:creationId xmlns:p14="http://schemas.microsoft.com/office/powerpoint/2010/main" val="2447986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5" y="0"/>
            <a:ext cx="6064078" cy="7506789"/>
          </a:xfrm>
        </p:spPr>
      </p:pic>
    </p:spTree>
    <p:extLst>
      <p:ext uri="{BB962C8B-B14F-4D97-AF65-F5344CB8AC3E}">
        <p14:creationId xmlns:p14="http://schemas.microsoft.com/office/powerpoint/2010/main" val="426454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242" y="0"/>
            <a:ext cx="6557631" cy="6958638"/>
          </a:xfrm>
        </p:spPr>
      </p:pic>
    </p:spTree>
    <p:extLst>
      <p:ext uri="{BB962C8B-B14F-4D97-AF65-F5344CB8AC3E}">
        <p14:creationId xmlns:p14="http://schemas.microsoft.com/office/powerpoint/2010/main" val="99406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69" y="0"/>
            <a:ext cx="6731726" cy="6731726"/>
          </a:xfrm>
        </p:spPr>
      </p:pic>
    </p:spTree>
    <p:extLst>
      <p:ext uri="{BB962C8B-B14F-4D97-AF65-F5344CB8AC3E}">
        <p14:creationId xmlns:p14="http://schemas.microsoft.com/office/powerpoint/2010/main" val="2069274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62" y="296091"/>
            <a:ext cx="8635607" cy="6476706"/>
          </a:xfrm>
        </p:spPr>
      </p:pic>
    </p:spTree>
    <p:extLst>
      <p:ext uri="{BB962C8B-B14F-4D97-AF65-F5344CB8AC3E}">
        <p14:creationId xmlns:p14="http://schemas.microsoft.com/office/powerpoint/2010/main" val="437652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626501" cy="7365519"/>
          </a:xfrm>
        </p:spPr>
      </p:pic>
    </p:spTree>
    <p:extLst>
      <p:ext uri="{BB962C8B-B14F-4D97-AF65-F5344CB8AC3E}">
        <p14:creationId xmlns:p14="http://schemas.microsoft.com/office/powerpoint/2010/main" val="3996132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815" y="0"/>
            <a:ext cx="5306162" cy="6861746"/>
          </a:xfrm>
        </p:spPr>
      </p:pic>
    </p:spTree>
    <p:extLst>
      <p:ext uri="{BB962C8B-B14F-4D97-AF65-F5344CB8AC3E}">
        <p14:creationId xmlns:p14="http://schemas.microsoft.com/office/powerpoint/2010/main" val="1019190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371" y="0"/>
            <a:ext cx="5553292" cy="6791797"/>
          </a:xfrm>
        </p:spPr>
      </p:pic>
    </p:spTree>
    <p:extLst>
      <p:ext uri="{BB962C8B-B14F-4D97-AF65-F5344CB8AC3E}">
        <p14:creationId xmlns:p14="http://schemas.microsoft.com/office/powerpoint/2010/main" val="3578082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2" y="199621"/>
            <a:ext cx="7985760" cy="6538341"/>
          </a:xfrm>
        </p:spPr>
      </p:pic>
    </p:spTree>
    <p:extLst>
      <p:ext uri="{BB962C8B-B14F-4D97-AF65-F5344CB8AC3E}">
        <p14:creationId xmlns:p14="http://schemas.microsoft.com/office/powerpoint/2010/main" val="3142466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168" y="-78377"/>
            <a:ext cx="5908569" cy="7236936"/>
          </a:xfrm>
        </p:spPr>
      </p:pic>
    </p:spTree>
    <p:extLst>
      <p:ext uri="{BB962C8B-B14F-4D97-AF65-F5344CB8AC3E}">
        <p14:creationId xmlns:p14="http://schemas.microsoft.com/office/powerpoint/2010/main" val="3115924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421" y="121919"/>
            <a:ext cx="6752368" cy="6861669"/>
          </a:xfrm>
        </p:spPr>
      </p:pic>
    </p:spTree>
    <p:extLst>
      <p:ext uri="{BB962C8B-B14F-4D97-AF65-F5344CB8AC3E}">
        <p14:creationId xmlns:p14="http://schemas.microsoft.com/office/powerpoint/2010/main" val="428672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49" y="0"/>
            <a:ext cx="7167851" cy="6961582"/>
          </a:xfrm>
        </p:spPr>
      </p:pic>
    </p:spTree>
    <p:extLst>
      <p:ext uri="{BB962C8B-B14F-4D97-AF65-F5344CB8AC3E}">
        <p14:creationId xmlns:p14="http://schemas.microsoft.com/office/powerpoint/2010/main" val="248077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275" y="69669"/>
            <a:ext cx="5535548" cy="7071360"/>
          </a:xfrm>
        </p:spPr>
      </p:pic>
    </p:spTree>
    <p:extLst>
      <p:ext uri="{BB962C8B-B14F-4D97-AF65-F5344CB8AC3E}">
        <p14:creationId xmlns:p14="http://schemas.microsoft.com/office/powerpoint/2010/main" val="3374510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637" y="1506583"/>
            <a:ext cx="8356099" cy="6409508"/>
          </a:xfrm>
        </p:spPr>
      </p:pic>
    </p:spTree>
    <p:extLst>
      <p:ext uri="{BB962C8B-B14F-4D97-AF65-F5344CB8AC3E}">
        <p14:creationId xmlns:p14="http://schemas.microsoft.com/office/powerpoint/2010/main" val="2752396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965" y="135406"/>
            <a:ext cx="8464731" cy="6410877"/>
          </a:xfrm>
        </p:spPr>
      </p:pic>
    </p:spTree>
    <p:extLst>
      <p:ext uri="{BB962C8B-B14F-4D97-AF65-F5344CB8AC3E}">
        <p14:creationId xmlns:p14="http://schemas.microsoft.com/office/powerpoint/2010/main" val="2909956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756" y="-348342"/>
            <a:ext cx="6599244" cy="8082888"/>
          </a:xfrm>
        </p:spPr>
      </p:pic>
    </p:spTree>
    <p:extLst>
      <p:ext uri="{BB962C8B-B14F-4D97-AF65-F5344CB8AC3E}">
        <p14:creationId xmlns:p14="http://schemas.microsoft.com/office/powerpoint/2010/main" val="186110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345" y="0"/>
            <a:ext cx="5705309" cy="7193204"/>
          </a:xfrm>
        </p:spPr>
      </p:pic>
    </p:spTree>
    <p:extLst>
      <p:ext uri="{BB962C8B-B14F-4D97-AF65-F5344CB8AC3E}">
        <p14:creationId xmlns:p14="http://schemas.microsoft.com/office/powerpoint/2010/main" val="4215003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203" y="0"/>
            <a:ext cx="6483593" cy="6880073"/>
          </a:xfrm>
        </p:spPr>
      </p:pic>
    </p:spTree>
    <p:extLst>
      <p:ext uri="{BB962C8B-B14F-4D97-AF65-F5344CB8AC3E}">
        <p14:creationId xmlns:p14="http://schemas.microsoft.com/office/powerpoint/2010/main" val="284505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089" y="-43248"/>
            <a:ext cx="6901248" cy="6901248"/>
          </a:xfrm>
        </p:spPr>
      </p:pic>
    </p:spTree>
    <p:extLst>
      <p:ext uri="{BB962C8B-B14F-4D97-AF65-F5344CB8AC3E}">
        <p14:creationId xmlns:p14="http://schemas.microsoft.com/office/powerpoint/2010/main" val="1513952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819067" cy="7245531"/>
          </a:xfrm>
        </p:spPr>
      </p:pic>
    </p:spTree>
    <p:extLst>
      <p:ext uri="{BB962C8B-B14F-4D97-AF65-F5344CB8AC3E}">
        <p14:creationId xmlns:p14="http://schemas.microsoft.com/office/powerpoint/2010/main" val="789029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161" y="949234"/>
            <a:ext cx="9127634" cy="6635932"/>
          </a:xfrm>
        </p:spPr>
      </p:pic>
    </p:spTree>
    <p:extLst>
      <p:ext uri="{BB962C8B-B14F-4D97-AF65-F5344CB8AC3E}">
        <p14:creationId xmlns:p14="http://schemas.microsoft.com/office/powerpoint/2010/main" val="3457592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020" y="109697"/>
            <a:ext cx="9006099" cy="6748303"/>
          </a:xfrm>
        </p:spPr>
      </p:pic>
    </p:spTree>
    <p:extLst>
      <p:ext uri="{BB962C8B-B14F-4D97-AF65-F5344CB8AC3E}">
        <p14:creationId xmlns:p14="http://schemas.microsoft.com/office/powerpoint/2010/main" val="793158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040" y="60960"/>
            <a:ext cx="8020832" cy="7254240"/>
          </a:xfrm>
        </p:spPr>
      </p:pic>
    </p:spTree>
    <p:extLst>
      <p:ext uri="{BB962C8B-B14F-4D97-AF65-F5344CB8AC3E}">
        <p14:creationId xmlns:p14="http://schemas.microsoft.com/office/powerpoint/2010/main" val="964735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40" y="0"/>
            <a:ext cx="6797490" cy="7254240"/>
          </a:xfrm>
        </p:spPr>
      </p:pic>
    </p:spTree>
    <p:extLst>
      <p:ext uri="{BB962C8B-B14F-4D97-AF65-F5344CB8AC3E}">
        <p14:creationId xmlns:p14="http://schemas.microsoft.com/office/powerpoint/2010/main" val="3089469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600" y="-148046"/>
            <a:ext cx="8462960" cy="7401504"/>
          </a:xfrm>
        </p:spPr>
      </p:pic>
    </p:spTree>
    <p:extLst>
      <p:ext uri="{BB962C8B-B14F-4D97-AF65-F5344CB8AC3E}">
        <p14:creationId xmlns:p14="http://schemas.microsoft.com/office/powerpoint/2010/main" val="546650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688" y="304165"/>
            <a:ext cx="9052272" cy="6412026"/>
          </a:xfrm>
        </p:spPr>
      </p:pic>
    </p:spTree>
    <p:extLst>
      <p:ext uri="{BB962C8B-B14F-4D97-AF65-F5344CB8AC3E}">
        <p14:creationId xmlns:p14="http://schemas.microsoft.com/office/powerpoint/2010/main" val="3270431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39" y="296091"/>
            <a:ext cx="10251612" cy="7489372"/>
          </a:xfrm>
        </p:spPr>
      </p:pic>
    </p:spTree>
    <p:extLst>
      <p:ext uri="{BB962C8B-B14F-4D97-AF65-F5344CB8AC3E}">
        <p14:creationId xmlns:p14="http://schemas.microsoft.com/office/powerpoint/2010/main" val="397724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704" y="0"/>
            <a:ext cx="7364591" cy="6967221"/>
          </a:xfrm>
        </p:spPr>
      </p:pic>
    </p:spTree>
    <p:extLst>
      <p:ext uri="{BB962C8B-B14F-4D97-AF65-F5344CB8AC3E}">
        <p14:creationId xmlns:p14="http://schemas.microsoft.com/office/powerpoint/2010/main" val="2605013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18" y="143360"/>
            <a:ext cx="8169904" cy="6714640"/>
          </a:xfrm>
        </p:spPr>
      </p:pic>
    </p:spTree>
    <p:extLst>
      <p:ext uri="{BB962C8B-B14F-4D97-AF65-F5344CB8AC3E}">
        <p14:creationId xmlns:p14="http://schemas.microsoft.com/office/powerpoint/2010/main" val="2900203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976" y="-60960"/>
            <a:ext cx="5846430" cy="7424040"/>
          </a:xfrm>
        </p:spPr>
      </p:pic>
    </p:spTree>
    <p:extLst>
      <p:ext uri="{BB962C8B-B14F-4D97-AF65-F5344CB8AC3E}">
        <p14:creationId xmlns:p14="http://schemas.microsoft.com/office/powerpoint/2010/main" val="1937485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495" y="-278674"/>
            <a:ext cx="6121703" cy="7287743"/>
          </a:xfrm>
        </p:spPr>
      </p:pic>
    </p:spTree>
    <p:extLst>
      <p:ext uri="{BB962C8B-B14F-4D97-AF65-F5344CB8AC3E}">
        <p14:creationId xmlns:p14="http://schemas.microsoft.com/office/powerpoint/2010/main" val="333946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119" y="209006"/>
            <a:ext cx="6911669" cy="7332617"/>
          </a:xfrm>
        </p:spPr>
      </p:pic>
    </p:spTree>
    <p:extLst>
      <p:ext uri="{BB962C8B-B14F-4D97-AF65-F5344CB8AC3E}">
        <p14:creationId xmlns:p14="http://schemas.microsoft.com/office/powerpoint/2010/main" val="123386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878" y="0"/>
            <a:ext cx="7321048" cy="6926027"/>
          </a:xfrm>
        </p:spPr>
      </p:pic>
    </p:spTree>
    <p:extLst>
      <p:ext uri="{BB962C8B-B14F-4D97-AF65-F5344CB8AC3E}">
        <p14:creationId xmlns:p14="http://schemas.microsoft.com/office/powerpoint/2010/main" val="3021090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77" y="-122189"/>
            <a:ext cx="7731046" cy="6980189"/>
          </a:xfrm>
        </p:spPr>
      </p:pic>
    </p:spTree>
    <p:extLst>
      <p:ext uri="{BB962C8B-B14F-4D97-AF65-F5344CB8AC3E}">
        <p14:creationId xmlns:p14="http://schemas.microsoft.com/office/powerpoint/2010/main" val="55580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098" y="0"/>
            <a:ext cx="6622530" cy="7003684"/>
          </a:xfrm>
        </p:spPr>
      </p:pic>
    </p:spTree>
    <p:extLst>
      <p:ext uri="{BB962C8B-B14F-4D97-AF65-F5344CB8AC3E}">
        <p14:creationId xmlns:p14="http://schemas.microsoft.com/office/powerpoint/2010/main" val="113365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52" y="234274"/>
            <a:ext cx="9706091" cy="6728229"/>
          </a:xfrm>
        </p:spPr>
      </p:pic>
    </p:spTree>
    <p:extLst>
      <p:ext uri="{BB962C8B-B14F-4D97-AF65-F5344CB8AC3E}">
        <p14:creationId xmlns:p14="http://schemas.microsoft.com/office/powerpoint/2010/main" val="2271017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753" y="0"/>
            <a:ext cx="7881315" cy="6832363"/>
          </a:xfrm>
        </p:spPr>
      </p:pic>
    </p:spTree>
    <p:extLst>
      <p:ext uri="{BB962C8B-B14F-4D97-AF65-F5344CB8AC3E}">
        <p14:creationId xmlns:p14="http://schemas.microsoft.com/office/powerpoint/2010/main" val="424134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875" y="0"/>
            <a:ext cx="6699422" cy="6807866"/>
          </a:xfrm>
        </p:spPr>
      </p:pic>
    </p:spTree>
    <p:extLst>
      <p:ext uri="{BB962C8B-B14F-4D97-AF65-F5344CB8AC3E}">
        <p14:creationId xmlns:p14="http://schemas.microsoft.com/office/powerpoint/2010/main" val="874530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704" y="0"/>
            <a:ext cx="6190576" cy="6939833"/>
          </a:xfrm>
        </p:spPr>
      </p:pic>
    </p:spTree>
    <p:extLst>
      <p:ext uri="{BB962C8B-B14F-4D97-AF65-F5344CB8AC3E}">
        <p14:creationId xmlns:p14="http://schemas.microsoft.com/office/powerpoint/2010/main" val="118882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361" y="0"/>
            <a:ext cx="6071277" cy="6988522"/>
          </a:xfrm>
        </p:spPr>
      </p:pic>
    </p:spTree>
    <p:extLst>
      <p:ext uri="{BB962C8B-B14F-4D97-AF65-F5344CB8AC3E}">
        <p14:creationId xmlns:p14="http://schemas.microsoft.com/office/powerpoint/2010/main" val="405138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877" y="0"/>
            <a:ext cx="6767963" cy="7790463"/>
          </a:xfrm>
        </p:spPr>
      </p:pic>
    </p:spTree>
    <p:extLst>
      <p:ext uri="{BB962C8B-B14F-4D97-AF65-F5344CB8AC3E}">
        <p14:creationId xmlns:p14="http://schemas.microsoft.com/office/powerpoint/2010/main" val="1959607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94" y="176551"/>
            <a:ext cx="8784866" cy="6681449"/>
          </a:xfrm>
        </p:spPr>
      </p:pic>
    </p:spTree>
    <p:extLst>
      <p:ext uri="{BB962C8B-B14F-4D97-AF65-F5344CB8AC3E}">
        <p14:creationId xmlns:p14="http://schemas.microsoft.com/office/powerpoint/2010/main" val="3642150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897" y="0"/>
            <a:ext cx="7715262" cy="7323909"/>
          </a:xfrm>
        </p:spPr>
      </p:pic>
    </p:spTree>
    <p:extLst>
      <p:ext uri="{BB962C8B-B14F-4D97-AF65-F5344CB8AC3E}">
        <p14:creationId xmlns:p14="http://schemas.microsoft.com/office/powerpoint/2010/main" val="1659908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728" y="60960"/>
            <a:ext cx="8046207" cy="7262949"/>
          </a:xfrm>
        </p:spPr>
      </p:pic>
    </p:spTree>
    <p:extLst>
      <p:ext uri="{BB962C8B-B14F-4D97-AF65-F5344CB8AC3E}">
        <p14:creationId xmlns:p14="http://schemas.microsoft.com/office/powerpoint/2010/main" val="1363166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514" y="278674"/>
            <a:ext cx="7740714" cy="6710475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792" y="5608865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22" y="5779158"/>
            <a:ext cx="1637406" cy="92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46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0</Words>
  <Application>Microsoft Office PowerPoint</Application>
  <PresentationFormat>Grand écran</PresentationFormat>
  <Paragraphs>0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N°123</dc:title>
  <dc:creator>Perroquet34740</dc:creator>
  <cp:lastModifiedBy>user</cp:lastModifiedBy>
  <cp:revision>5</cp:revision>
  <dcterms:created xsi:type="dcterms:W3CDTF">2026-01-07T19:08:05Z</dcterms:created>
  <dcterms:modified xsi:type="dcterms:W3CDTF">2026-01-07T19:45:22Z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