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96" r:id="rId3"/>
    <p:sldId id="321" r:id="rId4"/>
    <p:sldId id="300" r:id="rId5"/>
    <p:sldId id="342" r:id="rId6"/>
    <p:sldId id="308" r:id="rId7"/>
    <p:sldId id="289" r:id="rId8"/>
    <p:sldId id="334" r:id="rId9"/>
    <p:sldId id="322" r:id="rId10"/>
    <p:sldId id="303" r:id="rId11"/>
    <p:sldId id="282" r:id="rId12"/>
    <p:sldId id="295" r:id="rId13"/>
    <p:sldId id="329" r:id="rId14"/>
    <p:sldId id="344" r:id="rId15"/>
    <p:sldId id="345" r:id="rId16"/>
    <p:sldId id="346" r:id="rId17"/>
    <p:sldId id="347" r:id="rId18"/>
    <p:sldId id="348" r:id="rId19"/>
    <p:sldId id="349" r:id="rId20"/>
    <p:sldId id="350" r:id="rId21"/>
    <p:sldId id="351" r:id="rId22"/>
    <p:sldId id="287" r:id="rId23"/>
    <p:sldId id="352" r:id="rId24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BO/xXeMrCH7Fqnvxd7H6g==" hashData="rcxyauDk6mNVMPGfPUPO4LPwz1RA+tOQjaKi885q64xQJYp+PsdlJ+OkGvn8ipgfIYiCpwLOjGpykW47LJqhg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0" autoAdjust="0"/>
    <p:restoredTop sz="94660"/>
  </p:normalViewPr>
  <p:slideViewPr>
    <p:cSldViewPr snapToGrid="0">
      <p:cViewPr>
        <p:scale>
          <a:sx n="90" d="100"/>
          <a:sy n="90" d="100"/>
        </p:scale>
        <p:origin x="284" y="3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12420E-38A8-41B2-B625-AE0B0D6BADE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FF7BB-E0FB-4A54-AB90-594D499D4C52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060733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1pPr>
    <a:lvl2pPr marL="319674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2pPr>
    <a:lvl3pPr marL="639348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3pPr>
    <a:lvl4pPr marL="959023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4pPr>
    <a:lvl5pPr marL="1278697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5pPr>
    <a:lvl6pPr marL="1598371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6pPr>
    <a:lvl7pPr marL="1918045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7pPr>
    <a:lvl8pPr marL="2237720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8pPr>
    <a:lvl9pPr marL="2557394" algn="l" defTabSz="639348" rtl="0" eaLnBrk="1" latinLnBrk="0" hangingPunct="1">
      <a:defRPr sz="83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C12BB3D6-E0AF-478A-8DF7-16AAB19F9C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5523F27-9F0C-43C4-AE44-846D0A445F50}" type="slidenum">
              <a:rPr lang="de-DE" altLang="fr-FR" sz="1200" smtClean="0"/>
              <a:pPr/>
              <a:t>8</a:t>
            </a:fld>
            <a:endParaRPr lang="de-DE" altLang="fr-FR" sz="1200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6CBFEE81-5EE9-441A-B0CC-DA1DA374B0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0D1F9657-DD4D-4CF2-8AB8-754A143786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50000"/>
              </a:spcBef>
            </a:pPr>
            <a:endParaRPr lang="en-US" altLang="fr-FR" sz="2000" b="1" i="1">
              <a:solidFill>
                <a:schemeClr val="bg1"/>
              </a:solidFill>
              <a:latin typeface="JottFLF-BoldItalic.9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ce réservé de l'image des diapositives 1">
            <a:extLst>
              <a:ext uri="{FF2B5EF4-FFF2-40B4-BE49-F238E27FC236}">
                <a16:creationId xmlns:a16="http://schemas.microsoft.com/office/drawing/2014/main" id="{A41012E7-2AB8-499C-A363-6D6A9375453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7411" name="Espace réservé des commentaires 2">
            <a:extLst>
              <a:ext uri="{FF2B5EF4-FFF2-40B4-BE49-F238E27FC236}">
                <a16:creationId xmlns:a16="http://schemas.microsoft.com/office/drawing/2014/main" id="{B22CC482-E021-41D9-A7A0-AE58851223F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/>
          </a:p>
        </p:txBody>
      </p:sp>
      <p:sp>
        <p:nvSpPr>
          <p:cNvPr id="17412" name="Espace réservé du numéro de diapositive 3">
            <a:extLst>
              <a:ext uri="{FF2B5EF4-FFF2-40B4-BE49-F238E27FC236}">
                <a16:creationId xmlns:a16="http://schemas.microsoft.com/office/drawing/2014/main" id="{888EFA53-CDD0-4151-B9A4-DBDAE6851B3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2D644EA7-6FF6-4D69-B953-8028F334A36E}" type="slidenum">
              <a:rPr lang="de-DE" altLang="fr-FR" sz="1200" smtClean="0"/>
              <a:pPr/>
              <a:t>12</a:t>
            </a:fld>
            <a:endParaRPr lang="de-DE" altLang="fr-FR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859951A8-12FB-48FB-932D-E651BBF98AF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E767E493-A517-4DA8-B054-92AC0B838D10}" type="slidenum">
              <a:rPr lang="de-DE" altLang="fr-FR" sz="1200" smtClean="0"/>
              <a:pPr/>
              <a:t>22</a:t>
            </a:fld>
            <a:endParaRPr lang="de-DE" altLang="fr-FR" sz="1200"/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9ADF543A-9B4D-4534-B4BD-900C3634BBC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198563" y="685800"/>
            <a:ext cx="9255126" cy="34290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5667114A-BD54-4C64-9086-6D0DE6B5DB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50000"/>
              </a:spcBef>
            </a:pPr>
            <a:endParaRPr lang="en-US" altLang="fr-FR" sz="2000" b="1" i="1">
              <a:solidFill>
                <a:schemeClr val="bg1"/>
              </a:solidFill>
              <a:latin typeface="JottFLF-BoldItalic.97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81803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33909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50861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34229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63576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982952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998496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79748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99695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53053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6995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D385C2-6CDF-4913-8926-52623C9A8A28}" type="datetimeFigureOut">
              <a:rPr lang="fr-BE" smtClean="0"/>
              <a:t>14-11-25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803B27-5AF9-4CF6-BEA7-375190F65511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80600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image" Target="../media/image2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7">
            <a:extLst>
              <a:ext uri="{FF2B5EF4-FFF2-40B4-BE49-F238E27FC236}">
                <a16:creationId xmlns:a16="http://schemas.microsoft.com/office/drawing/2014/main" id="{5E99E37E-6435-4157-A492-10161AA208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6913" y="3368675"/>
            <a:ext cx="671512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en-GB" altLang="fr-FR" sz="630">
              <a:solidFill>
                <a:srgbClr val="FFFFFF"/>
              </a:solidFill>
            </a:endParaRPr>
          </a:p>
        </p:txBody>
      </p:sp>
      <p:pic>
        <p:nvPicPr>
          <p:cNvPr id="5" name="Image 9">
            <a:extLst>
              <a:ext uri="{FF2B5EF4-FFF2-40B4-BE49-F238E27FC236}">
                <a16:creationId xmlns:a16="http://schemas.microsoft.com/office/drawing/2014/main" id="{CB7B9B3D-B2B8-4933-9073-578A668722E6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593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10">
            <a:extLst>
              <a:ext uri="{FF2B5EF4-FFF2-40B4-BE49-F238E27FC236}">
                <a16:creationId xmlns:a16="http://schemas.microsoft.com/office/drawing/2014/main" id="{13970D3E-8BC7-4E34-AE8E-9F73DCDA3276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0"/>
            <a:ext cx="48609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11">
            <a:extLst>
              <a:ext uri="{FF2B5EF4-FFF2-40B4-BE49-F238E27FC236}">
                <a16:creationId xmlns:a16="http://schemas.microsoft.com/office/drawing/2014/main" id="{2E3534C1-7B86-49BF-B726-182C4CF90E2C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0225"/>
            <a:ext cx="48593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12">
            <a:extLst>
              <a:ext uri="{FF2B5EF4-FFF2-40B4-BE49-F238E27FC236}">
                <a16:creationId xmlns:a16="http://schemas.microsoft.com/office/drawing/2014/main" id="{64C922AA-8520-43A5-972A-2BAE48DDD4F4}"/>
              </a:ext>
            </a:extLst>
          </p:cNvPr>
          <p:cNvPicPr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800225"/>
            <a:ext cx="48609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43A6EAF-585C-4FD0-8599-7471197E862A}"/>
              </a:ext>
            </a:extLst>
          </p:cNvPr>
          <p:cNvSpPr/>
          <p:nvPr/>
        </p:nvSpPr>
        <p:spPr>
          <a:xfrm>
            <a:off x="1957768" y="1548000"/>
            <a:ext cx="5760720" cy="1800000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6000" b="1" spc="32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Je te souhaite la force</a:t>
            </a:r>
          </a:p>
          <a:p>
            <a:pPr algn="ctr" eaLnBrk="1" hangingPunct="1">
              <a:defRPr/>
            </a:pPr>
            <a:r>
              <a:rPr lang="fr-FR" sz="6000" b="1" spc="32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des 4 éléments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53720307-F963-4F05-8268-AE8C86AA01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568" y="179388"/>
            <a:ext cx="12560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8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L’air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2D3792FD-D053-431E-AB35-D333B6145B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9800" y="179388"/>
            <a:ext cx="1620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800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La terre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58F622D9-6498-4171-8C53-792A5B3500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225" y="1979613"/>
            <a:ext cx="1256793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800" b="1" dirty="0">
                <a:solidFill>
                  <a:srgbClr val="FFFF00"/>
                </a:solidFill>
                <a:cs typeface="Times New Roman" panose="02020603050405020304" pitchFamily="18" charset="0"/>
              </a:rPr>
              <a:t>Le feu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FA16A24C-A5F3-4B52-AC67-C8054CA608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9999" y="1979613"/>
            <a:ext cx="1690083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800" b="1" dirty="0">
                <a:solidFill>
                  <a:schemeClr val="accent6">
                    <a:lumMod val="75000"/>
                  </a:schemeClr>
                </a:solidFill>
                <a:cs typeface="Times New Roman" panose="02020603050405020304" pitchFamily="18" charset="0"/>
              </a:rPr>
              <a:t>L’eau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70CDCE59-DB6C-4F54-BC20-7B7E617B68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3168000"/>
            <a:ext cx="216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solidFill>
                  <a:schemeClr val="bg1"/>
                </a:solidFill>
                <a:cs typeface="Times New Roman" panose="02020603050405020304" pitchFamily="18" charset="0"/>
              </a:rPr>
              <a:t>Chanson : « Destin » par Céline Dion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solidFill>
                  <a:schemeClr val="bg1"/>
                </a:solidFill>
                <a:cs typeface="Times New Roman" panose="02020603050405020304" pitchFamily="18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226258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0000">
        <p:sndAc>
          <p:stSnd>
            <p:snd r:embed="rId2" name="Céline-Dion-Destin-_Audio-officiel_.wav"/>
          </p:stSnd>
        </p:sndAc>
      </p:transition>
    </mc:Choice>
    <mc:Fallback>
      <p:transition spd="slow" advClick="0" advTm="20000">
        <p:sndAc>
          <p:stSnd>
            <p:snd r:embed="rId2" name="Céline-Dion-Destin-_Audio-officiel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750"/>
                            </p:stCondLst>
                            <p:childTnLst>
                              <p:par>
                                <p:cTn id="26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750"/>
                            </p:stCondLst>
                            <p:childTnLst>
                              <p:par>
                                <p:cTn id="3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25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75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250"/>
                            </p:stCondLst>
                            <p:childTnLst>
                              <p:par>
                                <p:cTn id="4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750"/>
                            </p:stCondLst>
                            <p:childTnLst>
                              <p:par>
                                <p:cTn id="5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7">
            <a:extLst>
              <a:ext uri="{FF2B5EF4-FFF2-40B4-BE49-F238E27FC236}">
                <a16:creationId xmlns:a16="http://schemas.microsoft.com/office/drawing/2014/main" id="{E8743503-38AC-484F-8F95-000A979245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6913" y="3368675"/>
            <a:ext cx="671512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en-GB" altLang="fr-FR" sz="630">
              <a:solidFill>
                <a:srgbClr val="FFFFFF"/>
              </a:solidFill>
            </a:endParaRPr>
          </a:p>
        </p:txBody>
      </p:sp>
      <p:pic>
        <p:nvPicPr>
          <p:cNvPr id="5" name="Image 9">
            <a:extLst>
              <a:ext uri="{FF2B5EF4-FFF2-40B4-BE49-F238E27FC236}">
                <a16:creationId xmlns:a16="http://schemas.microsoft.com/office/drawing/2014/main" id="{041FAC7E-23D8-4B21-BF3A-A0A4C7164E0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593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10">
            <a:extLst>
              <a:ext uri="{FF2B5EF4-FFF2-40B4-BE49-F238E27FC236}">
                <a16:creationId xmlns:a16="http://schemas.microsoft.com/office/drawing/2014/main" id="{0406F541-BB90-4944-B57D-57FF0B63B974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0"/>
            <a:ext cx="48609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11">
            <a:extLst>
              <a:ext uri="{FF2B5EF4-FFF2-40B4-BE49-F238E27FC236}">
                <a16:creationId xmlns:a16="http://schemas.microsoft.com/office/drawing/2014/main" id="{9C7989C5-09F5-4CF8-83D8-D69DE46E4BE9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00225"/>
            <a:ext cx="4859338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12">
            <a:extLst>
              <a:ext uri="{FF2B5EF4-FFF2-40B4-BE49-F238E27FC236}">
                <a16:creationId xmlns:a16="http://schemas.microsoft.com/office/drawing/2014/main" id="{31930D0C-3F6A-4F87-89A0-BA5B9372BF2F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800225"/>
            <a:ext cx="48609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64BE5DD-6CD8-4A3A-A9B6-DE3BBD4DDD47}"/>
              </a:ext>
            </a:extLst>
          </p:cNvPr>
          <p:cNvSpPr/>
          <p:nvPr/>
        </p:nvSpPr>
        <p:spPr>
          <a:xfrm>
            <a:off x="1957768" y="1548000"/>
            <a:ext cx="5760720" cy="1800000"/>
          </a:xfrm>
          <a:prstGeom prst="rect">
            <a:avLst/>
          </a:prstGeom>
          <a:noFill/>
        </p:spPr>
        <p:txBody>
          <a:bodyPr spcFirstLastPara="1">
            <a:prstTxWarp prst="textArchUp">
              <a:avLst/>
            </a:prstTxWarp>
            <a:spAutoFit/>
          </a:bodyPr>
          <a:lstStyle/>
          <a:p>
            <a:pPr algn="ctr" eaLnBrk="1" hangingPunct="1">
              <a:defRPr/>
            </a:pPr>
            <a:r>
              <a:rPr lang="fr-FR" sz="6000" b="1" spc="32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Je te souhaite la force</a:t>
            </a:r>
          </a:p>
          <a:p>
            <a:pPr algn="ctr" eaLnBrk="1" hangingPunct="1">
              <a:defRPr/>
            </a:pPr>
            <a:r>
              <a:rPr lang="fr-FR" sz="6000" b="1" spc="32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des 4 éléments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DDB8C791-A11C-41D1-9099-ACAB7CF55C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2568" y="179388"/>
            <a:ext cx="12560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8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L’air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75F300AF-BD66-4C55-8882-0B30C24314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9800" y="179388"/>
            <a:ext cx="1620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800" b="1" dirty="0">
                <a:solidFill>
                  <a:schemeClr val="accent2">
                    <a:lumMod val="75000"/>
                  </a:schemeClr>
                </a:solidFill>
                <a:cs typeface="Times New Roman" panose="02020603050405020304" pitchFamily="18" charset="0"/>
              </a:rPr>
              <a:t>La terre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64A9107D-3443-4C20-868B-A288FBEEC8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225" y="1979613"/>
            <a:ext cx="1256793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800" b="1" dirty="0">
                <a:solidFill>
                  <a:srgbClr val="FFFF00"/>
                </a:solidFill>
                <a:cs typeface="Times New Roman" panose="02020603050405020304" pitchFamily="18" charset="0"/>
              </a:rPr>
              <a:t>Le feu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AE9B4DF-D4A1-4418-9213-C5AE4C6CC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9999" y="1979613"/>
            <a:ext cx="1690083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2800" b="1" dirty="0">
                <a:solidFill>
                  <a:schemeClr val="accent6">
                    <a:lumMod val="75000"/>
                  </a:schemeClr>
                </a:solidFill>
                <a:cs typeface="Times New Roman" panose="02020603050405020304" pitchFamily="18" charset="0"/>
              </a:rPr>
              <a:t>L’eau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86982DFA-6763-4D5D-AC18-5AC871134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3168000"/>
            <a:ext cx="216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solidFill>
                  <a:schemeClr val="bg1"/>
                </a:solidFill>
                <a:cs typeface="Times New Roman" panose="02020603050405020304" pitchFamily="18" charset="0"/>
              </a:rPr>
              <a:t>Chanson : « Destin » par Céline Dion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solidFill>
                  <a:schemeClr val="bg1"/>
                </a:solidFill>
                <a:cs typeface="Times New Roman" panose="02020603050405020304" pitchFamily="18" charset="0"/>
              </a:rPr>
              <a:t>Création du diaporama © Apex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8F08DE01-4979-4B15-871D-7E4E360F4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263" cy="3598863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5" name="Text Box 3">
            <a:extLst>
              <a:ext uri="{FF2B5EF4-FFF2-40B4-BE49-F238E27FC236}">
                <a16:creationId xmlns:a16="http://schemas.microsoft.com/office/drawing/2014/main" id="{A9C32E78-7009-48C1-BF04-539CBF21F4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3063" y="0"/>
            <a:ext cx="57642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Celui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qui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prend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la main et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touche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ton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coeur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,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celui-là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est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un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véritable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ami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0821D47B-45F5-4218-9AC7-445BA7464F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263" cy="3598863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0C41E8C8-17F3-4185-A583-2F4B5CC211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13063" y="0"/>
            <a:ext cx="576421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Celui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qui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prend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la main et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touche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ton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coeur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,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celui-là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est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un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véritable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ami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146" name="Image 2">
            <a:extLst>
              <a:ext uri="{FF2B5EF4-FFF2-40B4-BE49-F238E27FC236}">
                <a16:creationId xmlns:a16="http://schemas.microsoft.com/office/drawing/2014/main" id="{0ED373B2-0A3D-4101-9BA1-9150B536B26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00" y="0"/>
            <a:ext cx="97920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5" name="Text Box 3">
            <a:extLst>
              <a:ext uri="{FF2B5EF4-FFF2-40B4-BE49-F238E27FC236}">
                <a16:creationId xmlns:a16="http://schemas.microsoft.com/office/drawing/2014/main" id="{E6876E20-523B-435E-A8B6-9868911AE0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0"/>
            <a:ext cx="6097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Nous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pensons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rarement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à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que nous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avons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,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mais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toujours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à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qui nous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manque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>
            <a:extLst>
              <a:ext uri="{FF2B5EF4-FFF2-40B4-BE49-F238E27FC236}">
                <a16:creationId xmlns:a16="http://schemas.microsoft.com/office/drawing/2014/main" id="{F62FD638-4E86-4509-B8A8-6F2607088FA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000" y="0"/>
            <a:ext cx="97920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1FC5A300-1131-4C65-B5CD-78136AB091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5763" y="0"/>
            <a:ext cx="60977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Nous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pensons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rarement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à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que nous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avons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,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mais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toujours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à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qui nous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manque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9F8716BF-D8C7-475D-A00C-FE958AA6B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1" name="Text Box 3">
            <a:extLst>
              <a:ext uri="{FF2B5EF4-FFF2-40B4-BE49-F238E27FC236}">
                <a16:creationId xmlns:a16="http://schemas.microsoft.com/office/drawing/2014/main" id="{4CCB5FE8-1400-4FBE-A7C9-5D8ED39B7F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589" y="0"/>
            <a:ext cx="53710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Ne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pleure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pas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parce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c’est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fini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,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souris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plutôt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parce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c’est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arrivé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4A502F2E-00E1-49CB-B92A-524B64BD6B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22D6E2A4-82F6-4109-A233-470E3F68E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589" y="0"/>
            <a:ext cx="53710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Ne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pleure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pas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parce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c’est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fini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,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souris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plutôt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parce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c’est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arrivé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7B4E44FE-0178-4C40-B316-B24C22A224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3" name="Text Box 5">
            <a:extLst>
              <a:ext uri="{FF2B5EF4-FFF2-40B4-BE49-F238E27FC236}">
                <a16:creationId xmlns:a16="http://schemas.microsoft.com/office/drawing/2014/main" id="{6D8BF07A-EA2E-462E-ABFA-4136657AF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9363" y="0"/>
            <a:ext cx="46815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Plus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claire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sera ta vision, plus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agréable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sera ton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destin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D99AF4FF-AA01-406B-9289-DEF7CE966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EFAE796F-894D-439D-A213-3D33E469EA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9363" y="0"/>
            <a:ext cx="46815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Plus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claire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sera ta vision, plus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agréable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sera ton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destin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218" name="Image 2">
            <a:extLst>
              <a:ext uri="{FF2B5EF4-FFF2-40B4-BE49-F238E27FC236}">
                <a16:creationId xmlns:a16="http://schemas.microsoft.com/office/drawing/2014/main" id="{44EEA276-61DC-4655-9A6D-1256152766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2" name="Rectangle 2">
            <a:extLst>
              <a:ext uri="{FF2B5EF4-FFF2-40B4-BE49-F238E27FC236}">
                <a16:creationId xmlns:a16="http://schemas.microsoft.com/office/drawing/2014/main" id="{BC276749-3C4F-4AC1-8916-0B683BC9640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0339" y="0"/>
            <a:ext cx="4295634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Ce qui arrive, arrive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toujours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pour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une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bonne raison.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>
            <a:extLst>
              <a:ext uri="{FF2B5EF4-FFF2-40B4-BE49-F238E27FC236}">
                <a16:creationId xmlns:a16="http://schemas.microsoft.com/office/drawing/2014/main" id="{C18E02E2-7199-4567-B60A-C89EF8F40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5FF826EB-CD4F-46E2-BAE4-5AB0C3F75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0339" y="0"/>
            <a:ext cx="4295634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Ce qui arrive, arrive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toujours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pour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une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bonne raison. </a:t>
            </a: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42E073FD-E8F5-494C-859D-2E65BA1CD1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 Box 3">
            <a:extLst>
              <a:ext uri="{FF2B5EF4-FFF2-40B4-BE49-F238E27FC236}">
                <a16:creationId xmlns:a16="http://schemas.microsoft.com/office/drawing/2014/main" id="{B53F4006-FAC9-4544-ACDC-C7D01028BD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863" y="0"/>
            <a:ext cx="68405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Ne force jamais quoi que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soit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car les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meilleures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choses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arrivent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quand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on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s’y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attend le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moins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20B10968-21C8-49B8-8107-C1E7B8DA8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">
            <a:extLst>
              <a:ext uri="{FF2B5EF4-FFF2-40B4-BE49-F238E27FC236}">
                <a16:creationId xmlns:a16="http://schemas.microsoft.com/office/drawing/2014/main" id="{097E2BA4-78CD-481E-9705-E462509007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9863" y="0"/>
            <a:ext cx="684053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17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15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2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Ne force jamais quoi que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soit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car les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meilleures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choses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arrivent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quand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on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s’y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attend le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moins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266" name="Picture 3">
            <a:extLst>
              <a:ext uri="{FF2B5EF4-FFF2-40B4-BE49-F238E27FC236}">
                <a16:creationId xmlns:a16="http://schemas.microsoft.com/office/drawing/2014/main" id="{73DA6199-17A5-47E0-AF9F-5DF6A0941AA7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5">
            <a:extLst>
              <a:ext uri="{FF2B5EF4-FFF2-40B4-BE49-F238E27FC236}">
                <a16:creationId xmlns:a16="http://schemas.microsoft.com/office/drawing/2014/main" id="{F381AB3C-13FE-49D8-909F-8856689EB7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9613" y="1728788"/>
            <a:ext cx="576103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endParaRPr lang="fr-FR" altLang="fr-FR" sz="1512"/>
          </a:p>
        </p:txBody>
      </p:sp>
      <p:sp>
        <p:nvSpPr>
          <p:cNvPr id="9220" name="Rectangle 6">
            <a:extLst>
              <a:ext uri="{FF2B5EF4-FFF2-40B4-BE49-F238E27FC236}">
                <a16:creationId xmlns:a16="http://schemas.microsoft.com/office/drawing/2014/main" id="{5CB59680-130C-4EF0-AB30-2F441C08C5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8538" y="1728788"/>
            <a:ext cx="5183187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defRPr/>
            </a:pPr>
            <a:endParaRPr lang="fr-FR" altLang="fr-FR" sz="1512"/>
          </a:p>
        </p:txBody>
      </p:sp>
      <p:sp>
        <p:nvSpPr>
          <p:cNvPr id="93194" name="Text Box 10">
            <a:extLst>
              <a:ext uri="{FF2B5EF4-FFF2-40B4-BE49-F238E27FC236}">
                <a16:creationId xmlns:a16="http://schemas.microsoft.com/office/drawing/2014/main" id="{451DEE3C-9455-4F46-A3C6-A356B00A8B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000" y="0"/>
            <a:ext cx="648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Nous </a:t>
            </a:r>
            <a:r>
              <a:rPr lang="en-US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retrouvons</a:t>
            </a:r>
            <a:r>
              <a:rPr lang="en-US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US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nos</a:t>
            </a:r>
            <a:r>
              <a:rPr lang="en-US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plus grands moments, non pas dans le bruit, </a:t>
            </a:r>
            <a:r>
              <a:rPr lang="en-US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mais</a:t>
            </a:r>
            <a:r>
              <a:rPr lang="en-US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dans le </a:t>
            </a:r>
            <a:r>
              <a:rPr lang="en-US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calme</a:t>
            </a:r>
            <a:r>
              <a:rPr lang="en-US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9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C08F220-5A48-4D93-84F9-195C4F03AA9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263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0">
            <a:extLst>
              <a:ext uri="{FF2B5EF4-FFF2-40B4-BE49-F238E27FC236}">
                <a16:creationId xmlns:a16="http://schemas.microsoft.com/office/drawing/2014/main" id="{1C4BD12A-10F7-4E44-9F99-A01343361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20000" y="0"/>
            <a:ext cx="648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US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Nous </a:t>
            </a:r>
            <a:r>
              <a:rPr lang="en-US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retrouvons</a:t>
            </a:r>
            <a:r>
              <a:rPr lang="en-US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US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nos</a:t>
            </a:r>
            <a:r>
              <a:rPr lang="en-US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plus grands moments, non pas dans le bruit, </a:t>
            </a:r>
            <a:r>
              <a:rPr lang="en-US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mais</a:t>
            </a:r>
            <a:r>
              <a:rPr lang="en-US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dans le </a:t>
            </a:r>
            <a:r>
              <a:rPr lang="en-US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calme</a:t>
            </a:r>
            <a:r>
              <a:rPr lang="en-US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  <p:pic>
        <p:nvPicPr>
          <p:cNvPr id="13314" name="Image 2">
            <a:extLst>
              <a:ext uri="{FF2B5EF4-FFF2-40B4-BE49-F238E27FC236}">
                <a16:creationId xmlns:a16="http://schemas.microsoft.com/office/drawing/2014/main" id="{E32BC8E5-5122-4B15-B1A1-E88480D8F9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8" name="Text Box 2">
            <a:extLst>
              <a:ext uri="{FF2B5EF4-FFF2-40B4-BE49-F238E27FC236}">
                <a16:creationId xmlns:a16="http://schemas.microsoft.com/office/drawing/2014/main" id="{D077CDB9-C592-4DC9-8EAA-B8AD177CD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000" y="0"/>
            <a:ext cx="792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La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leçon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la plus difficile à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apprendre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: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quels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sont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les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ponts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qu’il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faut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traverser et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ceux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qu’il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faut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éviter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>
            <a:extLst>
              <a:ext uri="{FF2B5EF4-FFF2-40B4-BE49-F238E27FC236}">
                <a16:creationId xmlns:a16="http://schemas.microsoft.com/office/drawing/2014/main" id="{734F76A2-CE8A-4CC0-8607-B8C32337A8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4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2">
            <a:extLst>
              <a:ext uri="{FF2B5EF4-FFF2-40B4-BE49-F238E27FC236}">
                <a16:creationId xmlns:a16="http://schemas.microsoft.com/office/drawing/2014/main" id="{B930567C-43BD-4608-87FD-DE4DCA0A82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000" y="0"/>
            <a:ext cx="792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La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leçon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la plus difficile à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apprendre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: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quels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sont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les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ponts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qu’il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faut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traverser et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ceux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qu’il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faut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éviter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4338" name="Picture 5">
            <a:extLst>
              <a:ext uri="{FF2B5EF4-FFF2-40B4-BE49-F238E27FC236}">
                <a16:creationId xmlns:a16="http://schemas.microsoft.com/office/drawing/2014/main" id="{D63E2D82-BE09-4ACB-9BD7-4CFFC30EB3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3" name="Text Box 13">
            <a:extLst>
              <a:ext uri="{FF2B5EF4-FFF2-40B4-BE49-F238E27FC236}">
                <a16:creationId xmlns:a16="http://schemas.microsoft.com/office/drawing/2014/main" id="{24C2CD74-4BD5-4C9C-B408-E48FC0225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972444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Tout le monde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pense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connaître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de par ton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apparence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, </a:t>
            </a:r>
            <a:b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</a:b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mais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il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ne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sont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quelques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rares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qui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connaissent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vraiment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>
            <a:extLst>
              <a:ext uri="{FF2B5EF4-FFF2-40B4-BE49-F238E27FC236}">
                <a16:creationId xmlns:a16="http://schemas.microsoft.com/office/drawing/2014/main" id="{736C8E6F-0636-4300-8DF0-7DEC373C4C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3">
            <a:extLst>
              <a:ext uri="{FF2B5EF4-FFF2-40B4-BE49-F238E27FC236}">
                <a16:creationId xmlns:a16="http://schemas.microsoft.com/office/drawing/2014/main" id="{6C27D8CD-E66E-464D-9750-AAA11FD040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0"/>
            <a:ext cx="972444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Tout le monde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pense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connaître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de par ton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apparence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, </a:t>
            </a:r>
            <a:b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</a:b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mais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il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ne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sont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quelques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rares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qui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te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connaissent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vraiment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867A67B9-C3AC-462B-9C59-CC8C18A72A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720000" cy="3603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8" name="Text Box 4">
            <a:extLst>
              <a:ext uri="{FF2B5EF4-FFF2-40B4-BE49-F238E27FC236}">
                <a16:creationId xmlns:a16="http://schemas.microsoft.com/office/drawing/2014/main" id="{68DF5F7D-3EDD-427A-A58C-369921C917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72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Lorsque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nous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voulons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quelque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chose de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différent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, nous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devons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oser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faire et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réussir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quelque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chose de nouveau.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7729B688-BC08-4445-BB4C-830C69A9D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720000" cy="3603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4">
            <a:extLst>
              <a:ext uri="{FF2B5EF4-FFF2-40B4-BE49-F238E27FC236}">
                <a16:creationId xmlns:a16="http://schemas.microsoft.com/office/drawing/2014/main" id="{BD77AF67-4B18-4F0E-965B-5DAE011A7C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72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Lorsque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nous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voulons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quelque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chose de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différent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, nous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devons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oser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faire et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réussir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latin typeface="Script MT Bold" panose="03040602040607080904" pitchFamily="66" charset="0"/>
                <a:cs typeface="Times New Roman" panose="02020603050405020304" pitchFamily="18" charset="0"/>
              </a:rPr>
              <a:t>quelque</a:t>
            </a:r>
            <a:r>
              <a:rPr lang="en-GB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 chose de nouveau.</a:t>
            </a:r>
          </a:p>
        </p:txBody>
      </p:sp>
      <p:pic>
        <p:nvPicPr>
          <p:cNvPr id="16386" name="Picture 2">
            <a:extLst>
              <a:ext uri="{FF2B5EF4-FFF2-40B4-BE49-F238E27FC236}">
                <a16:creationId xmlns:a16="http://schemas.microsoft.com/office/drawing/2014/main" id="{028D35DD-24AE-4C8B-AA2C-2421A8437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A4860C6-4311-455F-85F4-1BA4158E3F84}"/>
              </a:ext>
            </a:extLst>
          </p:cNvPr>
          <p:cNvSpPr txBox="1"/>
          <p:nvPr/>
        </p:nvSpPr>
        <p:spPr>
          <a:xfrm>
            <a:off x="0" y="0"/>
            <a:ext cx="97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rgbClr val="FFFF00"/>
                </a:solidFill>
                <a:latin typeface="Script MT Bold" panose="03040602040607080904" pitchFamily="66" charset="0"/>
              </a:rPr>
              <a:t>Si la vie place beaucoup de gens sur ta route c’est pour que le jour où tu rencontres</a:t>
            </a:r>
          </a:p>
          <a:p>
            <a:pPr algn="ctr"/>
            <a:r>
              <a:rPr lang="fr-FR" sz="1400" dirty="0">
                <a:solidFill>
                  <a:srgbClr val="FFFF00"/>
                </a:solidFill>
                <a:latin typeface="Script MT Bold" panose="03040602040607080904" pitchFamily="66" charset="0"/>
              </a:rPr>
              <a:t>les bonnes personne tu puisses les reconnaître, les apprécier et les estimer.</a:t>
            </a:r>
            <a:endParaRPr lang="fr-BE" sz="1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000"/>
    </mc:Choice>
    <mc:Fallback>
      <p:transition spd="slow" advClick="0" advTm="1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633591AC-0552-44D4-B41A-758B6EDC20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5A684ACF-CA6B-41B9-837A-4E6AE3FF9670}"/>
              </a:ext>
            </a:extLst>
          </p:cNvPr>
          <p:cNvSpPr txBox="1"/>
          <p:nvPr/>
        </p:nvSpPr>
        <p:spPr>
          <a:xfrm>
            <a:off x="0" y="0"/>
            <a:ext cx="972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400" dirty="0">
                <a:solidFill>
                  <a:srgbClr val="FFFF00"/>
                </a:solidFill>
                <a:latin typeface="Script MT Bold" panose="03040602040607080904" pitchFamily="66" charset="0"/>
              </a:rPr>
              <a:t>Si la vie place beaucoup de gens sur ta route c’est pour que le jour où tu rencontres</a:t>
            </a:r>
          </a:p>
          <a:p>
            <a:pPr algn="ctr"/>
            <a:r>
              <a:rPr lang="fr-FR" sz="1400" dirty="0">
                <a:solidFill>
                  <a:srgbClr val="FFFF00"/>
                </a:solidFill>
                <a:latin typeface="Script MT Bold" panose="03040602040607080904" pitchFamily="66" charset="0"/>
              </a:rPr>
              <a:t>les bonnes personne tu puisses les reconnaître, les apprécier et les estimer.</a:t>
            </a:r>
            <a:endParaRPr lang="fr-BE" sz="1400" dirty="0">
              <a:solidFill>
                <a:srgbClr val="FFFF00"/>
              </a:solidFill>
            </a:endParaRPr>
          </a:p>
        </p:txBody>
      </p:sp>
      <p:pic>
        <p:nvPicPr>
          <p:cNvPr id="18434" name="Image 2">
            <a:extLst>
              <a:ext uri="{FF2B5EF4-FFF2-40B4-BE49-F238E27FC236}">
                <a16:creationId xmlns:a16="http://schemas.microsoft.com/office/drawing/2014/main" id="{37FD3CE0-BBC9-4AB0-8255-73EA6325CF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10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7" name="Text Box 3">
            <a:extLst>
              <a:ext uri="{FF2B5EF4-FFF2-40B4-BE49-F238E27FC236}">
                <a16:creationId xmlns:a16="http://schemas.microsoft.com/office/drawing/2014/main" id="{0558F752-7EB7-4FF4-A6ED-611F382E05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8000" y="0"/>
            <a:ext cx="576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Gémir sur un malheur passé, c'est le plus sûr moyen d'en attirer un autre.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>
            <a:extLst>
              <a:ext uri="{FF2B5EF4-FFF2-40B4-BE49-F238E27FC236}">
                <a16:creationId xmlns:a16="http://schemas.microsoft.com/office/drawing/2014/main" id="{2F2E8B79-53D1-4282-A934-4F685B6008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10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150DA338-A375-44FD-9088-9B24E79696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28000" y="0"/>
            <a:ext cx="576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Gémir sur un malheur passé, c'est le plus sûr moyen d'en attirer un autre.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  <p:pic>
        <p:nvPicPr>
          <p:cNvPr id="19458" name="Picture 2">
            <a:extLst>
              <a:ext uri="{FF2B5EF4-FFF2-40B4-BE49-F238E27FC236}">
                <a16:creationId xmlns:a16="http://schemas.microsoft.com/office/drawing/2014/main" id="{4C91C26A-DDBA-480C-AA3E-832947A51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720000" cy="3599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8" name="Text Box 6">
            <a:extLst>
              <a:ext uri="{FF2B5EF4-FFF2-40B4-BE49-F238E27FC236}">
                <a16:creationId xmlns:a16="http://schemas.microsoft.com/office/drawing/2014/main" id="{E6FB0EA7-A586-4306-9A9B-4C4D2CD87C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0"/>
            <a:ext cx="684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fr-CA" altLang="fr-FR" sz="1400" dirty="0">
                <a:solidFill>
                  <a:srgbClr val="FFFF00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Aimer, ce n'est pas se regarder l'un et l'autre,  c'est regarder ensemble dans la même direction.</a:t>
            </a:r>
            <a:endParaRPr lang="en-GB" altLang="fr-FR" sz="1400" dirty="0">
              <a:solidFill>
                <a:srgbClr val="FFFF00"/>
              </a:solidFill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98A69534-1000-455D-B3E0-5D25F5A782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-1"/>
            <a:ext cx="9720000" cy="3599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6">
            <a:extLst>
              <a:ext uri="{FF2B5EF4-FFF2-40B4-BE49-F238E27FC236}">
                <a16:creationId xmlns:a16="http://schemas.microsoft.com/office/drawing/2014/main" id="{37158A34-3D24-4233-94F3-E3A90D7A02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0"/>
            <a:ext cx="684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fr-CA" altLang="fr-FR" sz="1400" dirty="0">
                <a:solidFill>
                  <a:srgbClr val="FFFF00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Aimer, ce n'est pas se regarder l'un et l'autre,  c'est regarder ensemble dans la même direction.</a:t>
            </a:r>
            <a:endParaRPr lang="en-GB" altLang="fr-FR" sz="1400" dirty="0">
              <a:solidFill>
                <a:srgbClr val="FFFF00"/>
              </a:solidFill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  <p:pic>
        <p:nvPicPr>
          <p:cNvPr id="20482" name="Picture 2">
            <a:extLst>
              <a:ext uri="{FF2B5EF4-FFF2-40B4-BE49-F238E27FC236}">
                <a16:creationId xmlns:a16="http://schemas.microsoft.com/office/drawing/2014/main" id="{C60383CC-A191-4B19-9CB0-5BFA5DBA2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19" name="Text Box 3">
            <a:extLst>
              <a:ext uri="{FF2B5EF4-FFF2-40B4-BE49-F238E27FC236}">
                <a16:creationId xmlns:a16="http://schemas.microsoft.com/office/drawing/2014/main" id="{E9D3BF5E-1980-4DF2-B490-910B571A66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0000" y="0"/>
            <a:ext cx="396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La vie, </a:t>
            </a:r>
            <a:r>
              <a:rPr lang="en-GB" altLang="fr-FR" sz="1400" dirty="0" err="1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c’est</a:t>
            </a:r>
            <a:r>
              <a:rPr lang="en-GB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l’art</a:t>
            </a:r>
            <a:r>
              <a:rPr lang="en-GB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 de </a:t>
            </a:r>
            <a:r>
              <a:rPr lang="en-GB" altLang="fr-FR" sz="1400" dirty="0" err="1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dessiner</a:t>
            </a:r>
            <a:r>
              <a:rPr lang="en-GB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 sans </a:t>
            </a:r>
            <a:r>
              <a:rPr lang="en-GB" altLang="fr-FR" sz="1400" dirty="0" err="1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gomme</a:t>
            </a:r>
            <a:r>
              <a:rPr lang="en-GB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 à effacer.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1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452B0E35-BF6D-41E4-84E5-54BDB4A2F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DB45C17F-A6D9-4008-B4F2-8E64700793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80000" y="0"/>
            <a:ext cx="396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GB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La vie, </a:t>
            </a:r>
            <a:r>
              <a:rPr lang="en-GB" altLang="fr-FR" sz="1400" dirty="0" err="1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c’est</a:t>
            </a:r>
            <a:r>
              <a:rPr lang="en-GB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 </a:t>
            </a:r>
            <a:r>
              <a:rPr lang="en-GB" altLang="fr-FR" sz="1400" dirty="0" err="1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l’art</a:t>
            </a:r>
            <a:r>
              <a:rPr lang="en-GB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 de </a:t>
            </a:r>
            <a:r>
              <a:rPr lang="en-GB" altLang="fr-FR" sz="1400" dirty="0" err="1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dessiner</a:t>
            </a:r>
            <a:r>
              <a:rPr lang="en-GB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 sans </a:t>
            </a:r>
            <a:r>
              <a:rPr lang="en-GB" altLang="fr-FR" sz="1400" dirty="0" err="1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gomme</a:t>
            </a:r>
            <a:r>
              <a:rPr lang="en-GB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 à effacer.  </a:t>
            </a:r>
          </a:p>
        </p:txBody>
      </p:sp>
      <p:pic>
        <p:nvPicPr>
          <p:cNvPr id="21506" name="Image 1">
            <a:extLst>
              <a:ext uri="{FF2B5EF4-FFF2-40B4-BE49-F238E27FC236}">
                <a16:creationId xmlns:a16="http://schemas.microsoft.com/office/drawing/2014/main" id="{33FC7EE0-7D41-442F-B94E-DFB8B0CEA1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60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>
            <a:extLst>
              <a:ext uri="{FF2B5EF4-FFF2-40B4-BE49-F238E27FC236}">
                <a16:creationId xmlns:a16="http://schemas.microsoft.com/office/drawing/2014/main" id="{29DF5D3F-6406-40FC-9DDF-3DCAE55F5C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000" y="0"/>
            <a:ext cx="432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Ne laisse pas passer une occasion d’embrasser l’être aimé.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>
            <a:extLst>
              <a:ext uri="{FF2B5EF4-FFF2-40B4-BE49-F238E27FC236}">
                <a16:creationId xmlns:a16="http://schemas.microsoft.com/office/drawing/2014/main" id="{3C4C0AA2-9D15-4C68-BA68-0FB3DA0393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600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62AD833E-2B85-41A0-B673-21A306ECB7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2000" y="0"/>
            <a:ext cx="432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Ne laisse pas passer une occasion d’embrasser l’être aimé.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  <p:pic>
        <p:nvPicPr>
          <p:cNvPr id="22530" name="Image 1">
            <a:extLst>
              <a:ext uri="{FF2B5EF4-FFF2-40B4-BE49-F238E27FC236}">
                <a16:creationId xmlns:a16="http://schemas.microsoft.com/office/drawing/2014/main" id="{C58DFE8B-90FD-4D5E-903A-AD32114386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>
            <a:extLst>
              <a:ext uri="{FF2B5EF4-FFF2-40B4-BE49-F238E27FC236}">
                <a16:creationId xmlns:a16="http://schemas.microsoft.com/office/drawing/2014/main" id="{AB19DEB9-C8EE-402B-8ED0-89C472EE29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6000" y="0"/>
            <a:ext cx="52453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La vie est bien trop courte pour perdre du temps à détester quelqu'un.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1">
            <a:extLst>
              <a:ext uri="{FF2B5EF4-FFF2-40B4-BE49-F238E27FC236}">
                <a16:creationId xmlns:a16="http://schemas.microsoft.com/office/drawing/2014/main" id="{10F9A120-D729-4E74-88CA-B5427D15D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">
            <a:extLst>
              <a:ext uri="{FF2B5EF4-FFF2-40B4-BE49-F238E27FC236}">
                <a16:creationId xmlns:a16="http://schemas.microsoft.com/office/drawing/2014/main" id="{C008A98F-BB42-4436-A120-CB9AA5050C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96000" y="0"/>
            <a:ext cx="52453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La vie est bien trop courte pour perdre du temps à détester quelqu'un.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  <p:pic>
        <p:nvPicPr>
          <p:cNvPr id="23554" name="Image 2">
            <a:extLst>
              <a:ext uri="{FF2B5EF4-FFF2-40B4-BE49-F238E27FC236}">
                <a16:creationId xmlns:a16="http://schemas.microsoft.com/office/drawing/2014/main" id="{C0802DF6-4AA1-4C74-91DC-4392D956E6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>
            <a:extLst>
              <a:ext uri="{FF2B5EF4-FFF2-40B4-BE49-F238E27FC236}">
                <a16:creationId xmlns:a16="http://schemas.microsoft.com/office/drawing/2014/main" id="{039ED6CC-E8BE-447F-922C-B54DDBF9B8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000" y="0"/>
            <a:ext cx="576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fr-FR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Personne n'est responsable de ton bonheur ou de ton malheur, sauf soi-même.</a:t>
            </a:r>
            <a:endParaRPr lang="en-GB" altLang="fr-FR" sz="1400" dirty="0">
              <a:solidFill>
                <a:schemeClr val="bg1"/>
              </a:solidFill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2">
            <a:extLst>
              <a:ext uri="{FF2B5EF4-FFF2-40B4-BE49-F238E27FC236}">
                <a16:creationId xmlns:a16="http://schemas.microsoft.com/office/drawing/2014/main" id="{5EDD96D1-1FD5-49EB-91EE-49F704BB6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3">
            <a:extLst>
              <a:ext uri="{FF2B5EF4-FFF2-40B4-BE49-F238E27FC236}">
                <a16:creationId xmlns:a16="http://schemas.microsoft.com/office/drawing/2014/main" id="{5219B6E6-3708-4C99-999B-BECC080212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0000" y="0"/>
            <a:ext cx="576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fr-FR" altLang="fr-FR" sz="1400" dirty="0">
                <a:solidFill>
                  <a:schemeClr val="bg1"/>
                </a:solidFill>
                <a:latin typeface="Script MT Bold" panose="03040602040607080904" pitchFamily="66" charset="0"/>
                <a:cs typeface="Times New Roman" panose="02020603050405020304" pitchFamily="18" charset="0"/>
              </a:rPr>
              <a:t>Personne n'est responsable de ton bonheur ou de ton malheur, sauf soi-même.</a:t>
            </a:r>
            <a:endParaRPr lang="en-GB" altLang="fr-FR" sz="1400" dirty="0">
              <a:solidFill>
                <a:schemeClr val="bg1"/>
              </a:solidFill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  <p:pic>
        <p:nvPicPr>
          <p:cNvPr id="24578" name="Image 2">
            <a:extLst>
              <a:ext uri="{FF2B5EF4-FFF2-40B4-BE49-F238E27FC236}">
                <a16:creationId xmlns:a16="http://schemas.microsoft.com/office/drawing/2014/main" id="{C0577A8E-45F0-4F1B-93E8-14BA5C5882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3">
            <a:extLst>
              <a:ext uri="{FF2B5EF4-FFF2-40B4-BE49-F238E27FC236}">
                <a16:creationId xmlns:a16="http://schemas.microsoft.com/office/drawing/2014/main" id="{651B728B-A53B-481A-9E36-97BA1D3790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000" y="0"/>
            <a:ext cx="864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Rien à gagner à chaque discussion, il faut accepter que l’autre ne soit pas d’accord et apprendre avec ses arguments.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2">
            <a:extLst>
              <a:ext uri="{FF2B5EF4-FFF2-40B4-BE49-F238E27FC236}">
                <a16:creationId xmlns:a16="http://schemas.microsoft.com/office/drawing/2014/main" id="{CE2F6028-20EF-4499-AB93-04E212BA0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3">
            <a:extLst>
              <a:ext uri="{FF2B5EF4-FFF2-40B4-BE49-F238E27FC236}">
                <a16:creationId xmlns:a16="http://schemas.microsoft.com/office/drawing/2014/main" id="{F016C05A-63BC-4F6F-970B-A8E3E1662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000" y="0"/>
            <a:ext cx="864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Rien à gagner à chaque discussion, il faut accepter que l’autre ne soit pas d’accord et apprendre avec ses arguments.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  <p:pic>
        <p:nvPicPr>
          <p:cNvPr id="25602" name="Image 1">
            <a:extLst>
              <a:ext uri="{FF2B5EF4-FFF2-40B4-BE49-F238E27FC236}">
                <a16:creationId xmlns:a16="http://schemas.microsoft.com/office/drawing/2014/main" id="{6D358C7A-2EB8-41AD-8BCA-1F863EB7BE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>
            <a:extLst>
              <a:ext uri="{FF2B5EF4-FFF2-40B4-BE49-F238E27FC236}">
                <a16:creationId xmlns:a16="http://schemas.microsoft.com/office/drawing/2014/main" id="{8E2FD5C7-7FB9-41EF-8951-BD4BD19F9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000" y="0"/>
            <a:ext cx="756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Le travail ne s’occupera pas de toi lorsque tu seras malade. Tes amis oui. Reste en contact avec eux.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>
            <a:extLst>
              <a:ext uri="{FF2B5EF4-FFF2-40B4-BE49-F238E27FC236}">
                <a16:creationId xmlns:a16="http://schemas.microsoft.com/office/drawing/2014/main" id="{9583FDD1-2A85-4252-99DB-C3772C9AC0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">
            <a:extLst>
              <a:ext uri="{FF2B5EF4-FFF2-40B4-BE49-F238E27FC236}">
                <a16:creationId xmlns:a16="http://schemas.microsoft.com/office/drawing/2014/main" id="{D954B4BF-244B-4D8A-9479-0A39848E67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000" y="0"/>
            <a:ext cx="756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Le travail ne s’occupera pas de toi lorsque tu seras malade. Tes amis oui. Reste en contact avec eux.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  <p:pic>
        <p:nvPicPr>
          <p:cNvPr id="26626" name="Image 1">
            <a:extLst>
              <a:ext uri="{FF2B5EF4-FFF2-40B4-BE49-F238E27FC236}">
                <a16:creationId xmlns:a16="http://schemas.microsoft.com/office/drawing/2014/main" id="{13CB6282-3F78-4C39-B6F8-F3959CD749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>
            <a:extLst>
              <a:ext uri="{FF2B5EF4-FFF2-40B4-BE49-F238E27FC236}">
                <a16:creationId xmlns:a16="http://schemas.microsoft.com/office/drawing/2014/main" id="{0BC65E51-08FB-47C1-BDCE-9DA65E7C8F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000" y="0"/>
            <a:ext cx="756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On ne peut comprendre la vie qu'en regardant en arrière ; on ne peut la vivre qu'en regardant en avant.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>
            <a:extLst>
              <a:ext uri="{FF2B5EF4-FFF2-40B4-BE49-F238E27FC236}">
                <a16:creationId xmlns:a16="http://schemas.microsoft.com/office/drawing/2014/main" id="{1DB3C53E-2965-4860-8293-503E8530D7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3">
            <a:extLst>
              <a:ext uri="{FF2B5EF4-FFF2-40B4-BE49-F238E27FC236}">
                <a16:creationId xmlns:a16="http://schemas.microsoft.com/office/drawing/2014/main" id="{64998AFE-2067-4575-A7B7-1D514228B9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80000" y="0"/>
            <a:ext cx="756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fr-FR" altLang="fr-FR" sz="1400" dirty="0">
                <a:latin typeface="Script MT Bold" panose="03040602040607080904" pitchFamily="66" charset="0"/>
                <a:cs typeface="Times New Roman" panose="02020603050405020304" pitchFamily="18" charset="0"/>
              </a:rPr>
              <a:t>On ne peut comprendre la vie qu'en regardant en arrière ; on ne peut la vivre qu'en regardant en avant.</a:t>
            </a:r>
            <a:endParaRPr lang="en-GB" altLang="fr-FR" sz="1400" dirty="0">
              <a:latin typeface="Script MT Bold" panose="03040602040607080904" pitchFamily="66" charset="0"/>
              <a:cs typeface="Times New Roman" panose="02020603050405020304" pitchFamily="18" charset="0"/>
            </a:endParaRPr>
          </a:p>
        </p:txBody>
      </p:sp>
      <p:pic>
        <p:nvPicPr>
          <p:cNvPr id="27650" name="Picture 5">
            <a:extLst>
              <a:ext uri="{FF2B5EF4-FFF2-40B4-BE49-F238E27FC236}">
                <a16:creationId xmlns:a16="http://schemas.microsoft.com/office/drawing/2014/main" id="{F1297F67-60FB-40FA-AA29-5EB9DCAF4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12">
            <a:extLst>
              <a:ext uri="{FF2B5EF4-FFF2-40B4-BE49-F238E27FC236}">
                <a16:creationId xmlns:a16="http://schemas.microsoft.com/office/drawing/2014/main" id="{8B5B6222-51DE-43DD-8453-ECBBFE28A7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6913" y="3368675"/>
            <a:ext cx="671512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endParaRPr lang="en-GB" altLang="fr-FR" sz="630">
              <a:solidFill>
                <a:srgbClr val="FFFFFF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8E337B1-57D2-4816-94B9-0F7AF0E29F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72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fr-FR" altLang="fr-FR" sz="1400" dirty="0">
                <a:solidFill>
                  <a:schemeClr val="bg1"/>
                </a:solidFill>
                <a:latin typeface="Script MT Bold" panose="03040602040607080904" pitchFamily="66" charset="0"/>
              </a:rPr>
              <a:t>Pour toujours je te souhaite : de l’air à respirer, du feu pour te réchauffer, de l’eau à boire, une terre saine pour y vivre tous tes rêves.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00"/>
    </mc:Choice>
    <mc:Fallback>
      <p:transition spd="slow" advClick="0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5">
            <a:extLst>
              <a:ext uri="{FF2B5EF4-FFF2-40B4-BE49-F238E27FC236}">
                <a16:creationId xmlns:a16="http://schemas.microsoft.com/office/drawing/2014/main" id="{2FE7FA0D-DB09-4473-831A-FFB19D6548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54B75DFF-D9BB-4B17-982F-AD3F0F574E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9720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defRPr/>
            </a:pPr>
            <a:r>
              <a:rPr lang="fr-FR" altLang="fr-FR" sz="1400" dirty="0">
                <a:solidFill>
                  <a:schemeClr val="bg1"/>
                </a:solidFill>
                <a:latin typeface="Script MT Bold" panose="03040602040607080904" pitchFamily="66" charset="0"/>
              </a:rPr>
              <a:t>Pour toujours je te souhaite : de l’air à respirer, du feu pour te réchauffer, de l’eau à boire, une terre saine pour y vivre tous tes rêves.</a:t>
            </a:r>
          </a:p>
        </p:txBody>
      </p:sp>
      <p:pic>
        <p:nvPicPr>
          <p:cNvPr id="2" name="Image 1"/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58000"/>
            <a:ext cx="2520000" cy="2520327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168000"/>
            <a:ext cx="2520000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25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602</TotalTime>
  <Words>845</Words>
  <Application>Microsoft Office PowerPoint</Application>
  <PresentationFormat>Personnalisé</PresentationFormat>
  <Paragraphs>66</Paragraphs>
  <Slides>23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2" baseType="lpstr">
      <vt:lpstr>Algerian</vt:lpstr>
      <vt:lpstr>Andy</vt:lpstr>
      <vt:lpstr>Arial</vt:lpstr>
      <vt:lpstr>Calibri</vt:lpstr>
      <vt:lpstr>Calibri Light</vt:lpstr>
      <vt:lpstr>JottFLF-BoldItalic.97</vt:lpstr>
      <vt:lpstr>Script MT Bold</vt:lpstr>
      <vt:lpstr>Times New Roman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36</cp:revision>
  <dcterms:created xsi:type="dcterms:W3CDTF">2025-11-11T09:23:01Z</dcterms:created>
  <dcterms:modified xsi:type="dcterms:W3CDTF">2025-11-14T10:08:46Z</dcterms:modified>
</cp:coreProperties>
</file>