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10/01/2026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10/01/2026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76677" y="382682"/>
            <a:ext cx="33143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/>
              <a:t>Brigitte Bardot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2250276" y="2169994"/>
            <a:ext cx="4916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Toutes les </a:t>
            </a:r>
            <a:r>
              <a:rPr lang="fr-FR" sz="2400" b="1" dirty="0" smtClean="0"/>
              <a:t>bêtes </a:t>
            </a:r>
            <a:r>
              <a:rPr lang="fr-FR" sz="2400" b="1" dirty="0"/>
              <a:t>sont a aimer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2920510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Brigitte Bardot_Toutes les betes sont a aim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6237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10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24</cp:revision>
  <dcterms:created xsi:type="dcterms:W3CDTF">2017-12-01T12:36:20Z</dcterms:created>
  <dcterms:modified xsi:type="dcterms:W3CDTF">2026-01-10T06:30:58Z</dcterms:modified>
</cp:coreProperties>
</file>