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583" r:id="rId3"/>
    <p:sldId id="691" r:id="rId4"/>
    <p:sldId id="696" r:id="rId5"/>
    <p:sldId id="716" r:id="rId6"/>
    <p:sldId id="697" r:id="rId7"/>
    <p:sldId id="699" r:id="rId8"/>
    <p:sldId id="700" r:id="rId9"/>
    <p:sldId id="701" r:id="rId10"/>
    <p:sldId id="692" r:id="rId11"/>
    <p:sldId id="702" r:id="rId12"/>
    <p:sldId id="706" r:id="rId13"/>
    <p:sldId id="703" r:id="rId14"/>
    <p:sldId id="704" r:id="rId15"/>
    <p:sldId id="708" r:id="rId16"/>
    <p:sldId id="707" r:id="rId17"/>
    <p:sldId id="698" r:id="rId18"/>
    <p:sldId id="695" r:id="rId19"/>
    <p:sldId id="705" r:id="rId20"/>
    <p:sldId id="710" r:id="rId21"/>
    <p:sldId id="743" r:id="rId22"/>
    <p:sldId id="744" r:id="rId23"/>
    <p:sldId id="711" r:id="rId24"/>
    <p:sldId id="712" r:id="rId25"/>
    <p:sldId id="713" r:id="rId26"/>
    <p:sldId id="714" r:id="rId27"/>
    <p:sldId id="715" r:id="rId28"/>
    <p:sldId id="717" r:id="rId29"/>
    <p:sldId id="694" r:id="rId30"/>
    <p:sldId id="718" r:id="rId31"/>
    <p:sldId id="722" r:id="rId32"/>
    <p:sldId id="693" r:id="rId33"/>
    <p:sldId id="720" r:id="rId34"/>
    <p:sldId id="721" r:id="rId35"/>
    <p:sldId id="724" r:id="rId36"/>
    <p:sldId id="726" r:id="rId37"/>
    <p:sldId id="725" r:id="rId38"/>
    <p:sldId id="719" r:id="rId39"/>
    <p:sldId id="709" r:id="rId40"/>
    <p:sldId id="727" r:id="rId41"/>
    <p:sldId id="723" r:id="rId42"/>
    <p:sldId id="690" r:id="rId4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8B39"/>
    <a:srgbClr val="7EB070"/>
    <a:srgbClr val="339966"/>
    <a:srgbClr val="009999"/>
    <a:srgbClr val="3C824D"/>
    <a:srgbClr val="FF910F"/>
    <a:srgbClr val="339933"/>
    <a:srgbClr val="008080"/>
    <a:srgbClr val="3E6644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6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7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211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91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26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57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1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72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4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854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2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241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4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52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31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412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691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20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7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1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5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925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14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1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png"/><Relationship Id="rId5" Type="http://schemas.openxmlformats.org/officeDocument/2006/relationships/image" Target="../media/image54.gif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Une image contenant jaune&#10;&#10;Le contenu généré par l’IA peut être incorrect.">
            <a:extLst>
              <a:ext uri="{FF2B5EF4-FFF2-40B4-BE49-F238E27FC236}">
                <a16:creationId xmlns:a16="http://schemas.microsoft.com/office/drawing/2014/main" id="{46321A1D-1D79-C3FC-E57D-7F1718192D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469" y="4161005"/>
            <a:ext cx="2494460" cy="1492412"/>
          </a:xfrm>
          <a:prstGeom prst="rect">
            <a:avLst/>
          </a:prstGeom>
        </p:spPr>
      </p:pic>
      <p:pic>
        <p:nvPicPr>
          <p:cNvPr id="13" name="Image 12" descr="Une image contenant arbre, plante, automne&#10;&#10;Le contenu généré par l’IA peut être incorrect.">
            <a:extLst>
              <a:ext uri="{FF2B5EF4-FFF2-40B4-BE49-F238E27FC236}">
                <a16:creationId xmlns:a16="http://schemas.microsoft.com/office/drawing/2014/main" id="{B629F05F-EE0D-5522-0E52-E5973F972F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790" y="2508642"/>
            <a:ext cx="1979819" cy="197981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2551501" y="2816520"/>
            <a:ext cx="3975884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defTabSz="841342"/>
            <a:r>
              <a:rPr lang="fr-FR" sz="6875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 rot="774432">
            <a:off x="77226" y="1188000"/>
            <a:ext cx="5537173" cy="956585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algn="ctr" defTabSz="841342"/>
            <a:r>
              <a:rPr lang="fr-FR" sz="2800" b="1" dirty="0">
                <a:latin typeface="Chiller" pitchFamily="82" charset="0"/>
              </a:rPr>
              <a:t>L'automne est un deuxième printemps où chaque feuille est une fleur.  </a:t>
            </a:r>
            <a:r>
              <a:rPr lang="fr-FR" b="1" dirty="0">
                <a:latin typeface="Chiller" pitchFamily="82" charset="0"/>
              </a:rPr>
              <a:t>Albert Camus</a:t>
            </a:r>
          </a:p>
        </p:txBody>
      </p:sp>
      <p:sp>
        <p:nvSpPr>
          <p:cNvPr id="5" name="ZoneTexte 4"/>
          <p:cNvSpPr txBox="1"/>
          <p:nvPr/>
        </p:nvSpPr>
        <p:spPr>
          <a:xfrm rot="20763342">
            <a:off x="6141546" y="1008000"/>
            <a:ext cx="2801294" cy="730240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982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5688000"/>
            <a:ext cx="9144000" cy="902018"/>
          </a:xfrm>
          <a:prstGeom prst="rect">
            <a:avLst/>
          </a:prstGeom>
        </p:spPr>
        <p:txBody>
          <a:bodyPr wrap="square" lIns="70353" tIns="35167" rIns="70353" bIns="35167">
            <a:noAutofit/>
          </a:bodyPr>
          <a:lstStyle/>
          <a:p>
            <a:pPr algn="ctr" defTabSz="841342"/>
            <a:r>
              <a:rPr lang="fr-FR" sz="540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6600" dirty="0">
                <a:ln w="34925">
                  <a:solidFill>
                    <a:schemeClr val="tx1">
                      <a:alpha val="89000"/>
                    </a:schemeClr>
                  </a:solidFill>
                </a:ln>
                <a:solidFill>
                  <a:srgbClr val="FFFF00">
                    <a:alpha val="98824"/>
                  </a:srgbClr>
                </a:solidFill>
                <a:latin typeface="Broadway" pitchFamily="82" charset="0"/>
              </a:rPr>
              <a:t>l’or  de  l’automne </a:t>
            </a:r>
            <a:endParaRPr lang="fr-FR" sz="6600" dirty="0">
              <a:ln w="34925">
                <a:solidFill>
                  <a:schemeClr val="tx1">
                    <a:alpha val="89000"/>
                  </a:schemeClr>
                </a:solidFill>
              </a:ln>
              <a:solidFill>
                <a:srgbClr val="FFFF00">
                  <a:alpha val="98824"/>
                </a:srgbClr>
              </a:solidFill>
              <a:latin typeface="Calibri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373504" y="712883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defTabSz="841342"/>
            <a:r>
              <a:rPr lang="fr-FR" sz="6000" dirty="0">
                <a:ln w="635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2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pic>
        <p:nvPicPr>
          <p:cNvPr id="21" name="Image 20" descr="Une image contenant plante, fleur, feuille, arbre&#10;&#10;Le contenu généré par l’IA peut être incorrect.">
            <a:extLst>
              <a:ext uri="{FF2B5EF4-FFF2-40B4-BE49-F238E27FC236}">
                <a16:creationId xmlns:a16="http://schemas.microsoft.com/office/drawing/2014/main" id="{5D042B49-3174-5BF9-6566-7A0179FA41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000">
            <a:off x="5292000" y="4896000"/>
            <a:ext cx="879387" cy="576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38E3285-E334-F8B3-9004-ECC72CA2BA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2808000" y="4818010"/>
            <a:ext cx="1012024" cy="798645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358" y="4062482"/>
            <a:ext cx="1061051" cy="1260000"/>
          </a:xfrm>
          <a:prstGeom prst="rect">
            <a:avLst/>
          </a:prstGeom>
        </p:spPr>
      </p:pic>
      <p:pic>
        <p:nvPicPr>
          <p:cNvPr id="6" name="Image 5" descr="Une image contenant jaune, or&#10;&#10;Le contenu généré par l’IA peut être incorrect.">
            <a:extLst>
              <a:ext uri="{FF2B5EF4-FFF2-40B4-BE49-F238E27FC236}">
                <a16:creationId xmlns:a16="http://schemas.microsoft.com/office/drawing/2014/main" id="{7C0ACB21-74BA-6D8D-9995-71ED9C84121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77" y="4692482"/>
            <a:ext cx="1519477" cy="1307692"/>
          </a:xfrm>
          <a:prstGeom prst="rect">
            <a:avLst/>
          </a:prstGeom>
        </p:spPr>
      </p:pic>
      <p:pic>
        <p:nvPicPr>
          <p:cNvPr id="19" name="Image 18" descr="Une image contenant plante, fleur, érable, arbre&#10;&#10;Le contenu généré par l’IA peut être incorrect.">
            <a:extLst>
              <a:ext uri="{FF2B5EF4-FFF2-40B4-BE49-F238E27FC236}">
                <a16:creationId xmlns:a16="http://schemas.microsoft.com/office/drawing/2014/main" id="{4771BB21-5A97-9C22-CB80-6584C633F2E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95" y="2940818"/>
            <a:ext cx="2111274" cy="2157338"/>
          </a:xfrm>
          <a:prstGeom prst="rect">
            <a:avLst/>
          </a:prstGeom>
        </p:spPr>
      </p:pic>
      <p:pic>
        <p:nvPicPr>
          <p:cNvPr id="20" name="Relaxation paysages dautomne et musique douce1">
            <a:hlinkClick r:id="" action="ppaction://media"/>
            <a:extLst>
              <a:ext uri="{FF2B5EF4-FFF2-40B4-BE49-F238E27FC236}">
                <a16:creationId xmlns:a16="http://schemas.microsoft.com/office/drawing/2014/main" id="{FD1AB466-BF13-0D9B-1811-29E5358C29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881995" y="275698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4000">
        <p15:prstTrans prst="pageCurlDoub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300"/>
                            </p:stCondLst>
                            <p:childTnLst>
                              <p:par>
                                <p:cTn id="38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1122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82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ciel, automne&#10;&#10;Le contenu généré par l’IA peut être incorrect.">
            <a:extLst>
              <a:ext uri="{FF2B5EF4-FFF2-40B4-BE49-F238E27FC236}">
                <a16:creationId xmlns:a16="http://schemas.microsoft.com/office/drawing/2014/main" id="{9AC5C7B5-6E1F-EB72-A79F-62622B63F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1" y="0"/>
            <a:ext cx="5143500" cy="6858000"/>
          </a:xfrm>
          <a:prstGeom prst="rect">
            <a:avLst/>
          </a:prstGeom>
        </p:spPr>
      </p:pic>
      <p:pic>
        <p:nvPicPr>
          <p:cNvPr id="6" name="Image 5" descr="Une image contenant cadre photo, art, Rectangle, cadre&#10;&#10;Le contenu généré par l’IA peut être incorrect.">
            <a:extLst>
              <a:ext uri="{FF2B5EF4-FFF2-40B4-BE49-F238E27FC236}">
                <a16:creationId xmlns:a16="http://schemas.microsoft.com/office/drawing/2014/main" id="{B35E2B4F-9083-996B-C845-BD0BF8D54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1" y="0"/>
            <a:ext cx="6991350" cy="69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20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3103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8305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hute, automne&#10;&#10;Le contenu généré par l’IA peut être incorrect.">
            <a:extLst>
              <a:ext uri="{FF2B5EF4-FFF2-40B4-BE49-F238E27FC236}">
                <a16:creationId xmlns:a16="http://schemas.microsoft.com/office/drawing/2014/main" id="{A22B2D58-059C-A74B-BFB6-E7E5568B4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0"/>
            <a:ext cx="5143501" cy="6858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0DC2B87-9739-02A0-14FB-5BD18B4DE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paysage&#10;&#10;Le contenu généré par l’IA peut être incorrect.">
            <a:extLst>
              <a:ext uri="{FF2B5EF4-FFF2-40B4-BE49-F238E27FC236}">
                <a16:creationId xmlns:a16="http://schemas.microsoft.com/office/drawing/2014/main" id="{B3981EE5-860A-8DC9-F1F3-113110019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-28222"/>
            <a:ext cx="4648200" cy="6886222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6D042A8-B134-D1C1-632E-A15CE00F5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2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411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chute&#10;&#10;Le contenu généré par l’IA peut être incorrect.">
            <a:extLst>
              <a:ext uri="{FF2B5EF4-FFF2-40B4-BE49-F238E27FC236}">
                <a16:creationId xmlns:a16="http://schemas.microsoft.com/office/drawing/2014/main" id="{06F3F9FA-7184-44AC-48B9-E84215FB5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4A79250-1D19-006F-E43F-F922C3927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02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e, chute, automne&#10;&#10;Le contenu généré par l’IA peut être incorrect.">
            <a:extLst>
              <a:ext uri="{FF2B5EF4-FFF2-40B4-BE49-F238E27FC236}">
                <a16:creationId xmlns:a16="http://schemas.microsoft.com/office/drawing/2014/main" id="{38179A1E-44E1-042E-46CD-B9E63EA05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3E5B675-3BE8-1404-2B22-EB778886E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641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6897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1356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5526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nc, ciel, herbe&#10;&#10;Le contenu généré par l’IA peut être incorrect.">
            <a:extLst>
              <a:ext uri="{FF2B5EF4-FFF2-40B4-BE49-F238E27FC236}">
                <a16:creationId xmlns:a16="http://schemas.microsoft.com/office/drawing/2014/main" id="{59B502E3-3572-DF39-9817-1B8602483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-76200"/>
            <a:ext cx="5200650" cy="69342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D27FAFE-A1B1-8A03-B657-967DFC8699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8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lumière du jour&#10;&#10;Le contenu généré par l’IA peut être incorrect.">
            <a:extLst>
              <a:ext uri="{FF2B5EF4-FFF2-40B4-BE49-F238E27FC236}">
                <a16:creationId xmlns:a16="http://schemas.microsoft.com/office/drawing/2014/main" id="{80904ECA-2537-F006-4764-133B9596B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B8A7FA7-876E-EEFA-16BA-A795F07FCC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2674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ute, feuille&#10;&#10;Le contenu généré par l’IA peut être incorrect.">
            <a:extLst>
              <a:ext uri="{FF2B5EF4-FFF2-40B4-BE49-F238E27FC236}">
                <a16:creationId xmlns:a16="http://schemas.microsoft.com/office/drawing/2014/main" id="{1E1A0D05-6907-D411-E4F8-7F2B719CBE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E873CA4-6DDF-BDCB-28A7-0C69E7A9EC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46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arbre&#10;&#10;Le contenu généré par l’IA peut être incorrect.">
            <a:extLst>
              <a:ext uri="{FF2B5EF4-FFF2-40B4-BE49-F238E27FC236}">
                <a16:creationId xmlns:a16="http://schemas.microsoft.com/office/drawing/2014/main" id="{10268C8D-9B0F-82B2-E7B5-8BBBC2D31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DBE9BFF-288D-0EAD-7590-CF8048FC13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909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8409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automne, ciel&#10;&#10;Le contenu généré par l’IA peut être incorrect.">
            <a:extLst>
              <a:ext uri="{FF2B5EF4-FFF2-40B4-BE49-F238E27FC236}">
                <a16:creationId xmlns:a16="http://schemas.microsoft.com/office/drawing/2014/main" id="{DE74609B-9FA1-F336-7EB9-39ABF7DED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0A0EFC5-97EC-B21B-C991-8F388F71F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AF8E74D6-48C4-5BE0-30E6-482788072C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5FC7FB9-9DF8-5942-996D-42524F2E8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2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124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9737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8756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plein air, paysage&#10;&#10;Le contenu généré par l’IA peut être incorrect.">
            <a:extLst>
              <a:ext uri="{FF2B5EF4-FFF2-40B4-BE49-F238E27FC236}">
                <a16:creationId xmlns:a16="http://schemas.microsoft.com/office/drawing/2014/main" id="{AE38B2A0-E8A1-4ED9-8055-FB93D02A5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400"/>
            <a:ext cx="5124450" cy="68326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4F6355E-221B-8326-54CC-D089A02BDE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3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F26D75FC-6BF7-9E05-2042-248531A14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AD567CD-B554-5F89-8DA1-17914C7E15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7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1868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herbe&#10;&#10;Le contenu généré par l’IA peut être incorrect.">
            <a:extLst>
              <a:ext uri="{FF2B5EF4-FFF2-40B4-BE49-F238E27FC236}">
                <a16:creationId xmlns:a16="http://schemas.microsoft.com/office/drawing/2014/main" id="{A2746D26-4D65-9286-BD64-25B6BE1E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DAF2CF-2E4C-712E-4CD0-AFA67F636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6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être, feuillu&#10;&#10;Le contenu généré par l’IA peut être incorrect.">
            <a:extLst>
              <a:ext uri="{FF2B5EF4-FFF2-40B4-BE49-F238E27FC236}">
                <a16:creationId xmlns:a16="http://schemas.microsoft.com/office/drawing/2014/main" id="{F435CC49-1EDB-9271-76FC-5C3E1FA85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1CBA9CC-C3D3-8E6B-B822-D4EBD7AC4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1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237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plein air, automne, arbre&#10;&#10;Le contenu généré par l’IA peut être incorrect.">
            <a:extLst>
              <a:ext uri="{FF2B5EF4-FFF2-40B4-BE49-F238E27FC236}">
                <a16:creationId xmlns:a16="http://schemas.microsoft.com/office/drawing/2014/main" id="{DB4C8404-461A-333A-D0E9-2D50D587E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7D3C089-F9F0-01ED-7785-25ACD021B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475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herbe, arbre&#10;&#10;Le contenu généré par l’IA peut être incorrect.">
            <a:extLst>
              <a:ext uri="{FF2B5EF4-FFF2-40B4-BE49-F238E27FC236}">
                <a16:creationId xmlns:a16="http://schemas.microsoft.com/office/drawing/2014/main" id="{E0C757A8-252D-BADE-75E6-DF572BE57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-23813"/>
            <a:ext cx="5452110" cy="6815138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1FA44BC-E22B-E814-78DB-C019C4DAD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34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trouille, Cucurbita, courge, calebasse&#10;&#10;Le contenu généré par l’IA peut être incorrect.">
            <a:extLst>
              <a:ext uri="{FF2B5EF4-FFF2-40B4-BE49-F238E27FC236}">
                <a16:creationId xmlns:a16="http://schemas.microsoft.com/office/drawing/2014/main" id="{01C84593-C122-3C5A-FFF1-D1793279E3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E31C527-7E02-EDBD-34F5-DD040B1679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89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ourge, sol&#10;&#10;Le contenu généré par l’IA peut être incorrect.">
            <a:extLst>
              <a:ext uri="{FF2B5EF4-FFF2-40B4-BE49-F238E27FC236}">
                <a16:creationId xmlns:a16="http://schemas.microsoft.com/office/drawing/2014/main" id="{A1B7B393-433F-6D03-E447-0592F53C3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C265084-6B53-4145-F0F0-BD54F5236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372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trouille, sol&#10;&#10;Le contenu généré par l’IA peut être incorrect.">
            <a:extLst>
              <a:ext uri="{FF2B5EF4-FFF2-40B4-BE49-F238E27FC236}">
                <a16:creationId xmlns:a16="http://schemas.microsoft.com/office/drawing/2014/main" id="{E1F38EB1-3EC0-D84D-A73F-4BB5A4F26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42AF2C0-671F-9A48-D222-54983641F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84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trouille, fruit, bâtiment, courge&#10;&#10;Le contenu généré par l’IA peut être incorrect.">
            <a:extLst>
              <a:ext uri="{FF2B5EF4-FFF2-40B4-BE49-F238E27FC236}">
                <a16:creationId xmlns:a16="http://schemas.microsoft.com/office/drawing/2014/main" id="{1CB3A291-799B-0AD9-8BB0-0515730E9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47624"/>
            <a:ext cx="5387340" cy="6734176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E796966-5676-4FD3-6465-21BF0B3A68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2842" y="0"/>
            <a:ext cx="6918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72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8276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6970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62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72000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22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2623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963322" y="329138"/>
            <a:ext cx="4041355" cy="713343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douce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4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8000" y="932751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07,11,2025</a:t>
            </a:r>
          </a:p>
        </p:txBody>
      </p:sp>
      <p:pic>
        <p:nvPicPr>
          <p:cNvPr id="21" name="Image 20" descr="Une image contenant laiton, musique, instrument de musique, trompette&#10;&#10;Le contenu généré par l’IA peut être incorrect.">
            <a:extLst>
              <a:ext uri="{FF2B5EF4-FFF2-40B4-BE49-F238E27FC236}">
                <a16:creationId xmlns:a16="http://schemas.microsoft.com/office/drawing/2014/main" id="{108E8C62-ECE8-8424-B4B5-DE94E75687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328" y="1265752"/>
            <a:ext cx="6011517" cy="30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8" grpId="0" animBg="1"/>
    </p:bldLst>
  </p:timing>
</p:sld>
</file>

<file path=ppt/theme/theme1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Affichage à l'écran (4:3)</PresentationFormat>
  <Paragraphs>11</Paragraphs>
  <Slides>41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41</vt:i4>
      </vt:variant>
    </vt:vector>
  </HeadingPairs>
  <TitlesOfParts>
    <vt:vector size="50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31_Thème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20</cp:revision>
  <dcterms:created xsi:type="dcterms:W3CDTF">2025-10-19T17:00:23Z</dcterms:created>
  <dcterms:modified xsi:type="dcterms:W3CDTF">2025-11-07T21:04:11Z</dcterms:modified>
</cp:coreProperties>
</file>