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257" r:id="rId7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zR5JZjNMvknXKpd5BzYQ==" hashData="MvTIRoqIiRlSw9sNEadIG/B+aSNhPU2V8+deS+Tprg2fAW5xmqmcWWI8Chlfr7TELq5VZpIYyjF0Drgq0PVs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71" Type="http://schemas.openxmlformats.org/officeDocument/2006/relationships/slide" Target="slides/slide6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1AF1B-B4B4-67FF-2629-4F8482023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55863DA-28C0-B994-2809-F897E7B867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7C99C7-DA1F-011D-7A2C-003881576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BDD7A9-7DF1-A2AC-C3EE-EF6DD76DF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B5DC28-A779-FCE3-71BC-F3E1A3F8C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22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D2BCF-2216-00ED-3BE0-5241FCB57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A3CAC1-2021-EED6-F71E-098D47D619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11CFB1-4BE1-0FAD-39B8-CF6BE1196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E8EB38-44EE-0BBF-757F-1008EAFF4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9DD03-FA3A-8254-30FC-F608A5EEA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59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59739-0D5C-0527-13EA-466D7974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8A1BD4-0754-F903-1B5F-2112513FD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FEFFD3-98EA-44FC-4C41-F68ABACF4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240694-4DE8-442D-7AEC-F051C041A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986A8D-3B2D-18F5-6A50-26DA357D8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37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65959-927E-A39F-783F-D28610403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4E2F42-9705-9C4A-3377-87FB40EB12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AA1010-723A-A77F-210C-D32B8E29A5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1F78D3-7EB4-821D-1656-612FB9E4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2D11E0-DAC4-E428-3132-4F0723155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92E1C1-5E09-E6EB-F3D7-0C13703E0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74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EF7E3-A38D-EC75-2A68-C86E0A18B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5AF608-F450-F593-9E11-E443F6D05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3DCBF3-3517-12D7-CDBD-0CB9428D16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C6E2D6-5463-E292-C012-B047C560C4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7345FB-03AA-84E5-0886-FC01293C4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3DBF900-537C-7029-F4F9-38ECBF9E5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1917230-F305-CB81-07AE-D367D6376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0D9CBE5-0BB0-E9C8-73C6-17D057CE4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8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B5D7B-83C9-8EFB-F4B3-F9E64C237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FF486C7-4297-C6DA-BAB1-8EC0021BD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E241BC-09DB-3DFA-FBB9-22A7B0B11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9D3E6E8-B993-3DE8-4905-5389BAAF2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39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640130-2D1D-2A90-7BB3-20CDDF3FB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FD83BDE-7ABD-BBD0-D367-971191C19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45E1C2-4B4B-E34D-1C69-EE5CD2408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38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299030-9B5B-F720-35F1-8BD16A646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F6A3B0-3587-AFFE-4085-F11D7604C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27483C-54E7-89A7-3D7A-13A492D2C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FD1255-B37D-84F4-7831-C1B3634D4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C4D38D-A98B-F47A-BAE8-0D8D87C65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535D00-E0B4-5590-CF90-BB15B0B9E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23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245612-D5B3-EECB-6F92-EDF5A26DA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AD4AD32-17DD-93A7-91A6-A0E418490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22EB7A-065A-D224-4461-1B0072081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EEABAF-7C4F-3193-94CC-CDF237322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7FCD0D-DE90-3131-4850-A29135B43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E36460-1EBC-3AAD-2119-2E6C990E6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1A54CF-BC5B-ECFD-F98B-D0F6BBD55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DDE8DF-4E02-8F6B-DE98-8F334F02F6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AEAEAE-1316-F857-F15A-020C93F42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AADB6-DC93-4078-C093-CDE08A243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9BC8B6-8A71-6216-431A-138BC2ED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14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96A08E9-C912-3613-7239-6C1010DDE7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F8678F9-45B5-39A8-278E-F3F89AA6DD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5F5682-6B44-CA18-2067-DD164E5C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48AD44-F8DB-80D6-7A2F-56EE657AC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B698F1-58E4-9D8E-B4EE-35C991FD4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48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8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72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73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6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6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9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9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8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83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8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7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7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95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3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6" indent="0">
              <a:buNone/>
              <a:defRPr sz="1500" b="1"/>
            </a:lvl2pPr>
            <a:lvl3pPr marL="685793" indent="0">
              <a:buNone/>
              <a:defRPr sz="1350" b="1"/>
            </a:lvl3pPr>
            <a:lvl4pPr marL="1028690" indent="0">
              <a:buNone/>
              <a:defRPr sz="1200" b="1"/>
            </a:lvl4pPr>
            <a:lvl5pPr marL="1371587" indent="0">
              <a:buNone/>
              <a:defRPr sz="1200" b="1"/>
            </a:lvl5pPr>
            <a:lvl6pPr marL="1714483" indent="0">
              <a:buNone/>
              <a:defRPr sz="1200" b="1"/>
            </a:lvl6pPr>
            <a:lvl7pPr marL="2057380" indent="0">
              <a:buNone/>
              <a:defRPr sz="1200" b="1"/>
            </a:lvl7pPr>
            <a:lvl8pPr marL="2400276" indent="0">
              <a:buNone/>
              <a:defRPr sz="1200" b="1"/>
            </a:lvl8pPr>
            <a:lvl9pPr marL="2743172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6" indent="0">
              <a:buNone/>
              <a:defRPr sz="1500" b="1"/>
            </a:lvl2pPr>
            <a:lvl3pPr marL="685793" indent="0">
              <a:buNone/>
              <a:defRPr sz="1350" b="1"/>
            </a:lvl3pPr>
            <a:lvl4pPr marL="1028690" indent="0">
              <a:buNone/>
              <a:defRPr sz="1200" b="1"/>
            </a:lvl4pPr>
            <a:lvl5pPr marL="1371587" indent="0">
              <a:buNone/>
              <a:defRPr sz="1200" b="1"/>
            </a:lvl5pPr>
            <a:lvl6pPr marL="1714483" indent="0">
              <a:buNone/>
              <a:defRPr sz="1200" b="1"/>
            </a:lvl6pPr>
            <a:lvl7pPr marL="2057380" indent="0">
              <a:buNone/>
              <a:defRPr sz="1200" b="1"/>
            </a:lvl7pPr>
            <a:lvl8pPr marL="2400276" indent="0">
              <a:buNone/>
              <a:defRPr sz="1200" b="1"/>
            </a:lvl8pPr>
            <a:lvl9pPr marL="2743172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6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31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27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34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050"/>
            </a:lvl1pPr>
            <a:lvl2pPr marL="342896" indent="0">
              <a:buNone/>
              <a:defRPr sz="900"/>
            </a:lvl2pPr>
            <a:lvl3pPr marL="685793" indent="0">
              <a:buNone/>
              <a:defRPr sz="750"/>
            </a:lvl3pPr>
            <a:lvl4pPr marL="1028690" indent="0">
              <a:buNone/>
              <a:defRPr sz="675"/>
            </a:lvl4pPr>
            <a:lvl5pPr marL="1371587" indent="0">
              <a:buNone/>
              <a:defRPr sz="675"/>
            </a:lvl5pPr>
            <a:lvl6pPr marL="1714483" indent="0">
              <a:buNone/>
              <a:defRPr sz="675"/>
            </a:lvl6pPr>
            <a:lvl7pPr marL="2057380" indent="0">
              <a:buNone/>
              <a:defRPr sz="675"/>
            </a:lvl7pPr>
            <a:lvl8pPr marL="2400276" indent="0">
              <a:buNone/>
              <a:defRPr sz="675"/>
            </a:lvl8pPr>
            <a:lvl9pPr marL="2743172" indent="0">
              <a:buNone/>
              <a:defRPr sz="67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7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6" indent="0">
              <a:buNone/>
              <a:defRPr sz="2100"/>
            </a:lvl2pPr>
            <a:lvl3pPr marL="685793" indent="0">
              <a:buNone/>
              <a:defRPr sz="1800"/>
            </a:lvl3pPr>
            <a:lvl4pPr marL="1028690" indent="0">
              <a:buNone/>
              <a:defRPr sz="1500"/>
            </a:lvl4pPr>
            <a:lvl5pPr marL="1371587" indent="0">
              <a:buNone/>
              <a:defRPr sz="1500"/>
            </a:lvl5pPr>
            <a:lvl6pPr marL="1714483" indent="0">
              <a:buNone/>
              <a:defRPr sz="1500"/>
            </a:lvl6pPr>
            <a:lvl7pPr marL="2057380" indent="0">
              <a:buNone/>
              <a:defRPr sz="1500"/>
            </a:lvl7pPr>
            <a:lvl8pPr marL="2400276" indent="0">
              <a:buNone/>
              <a:defRPr sz="1500"/>
            </a:lvl8pPr>
            <a:lvl9pPr marL="2743172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6" indent="0">
              <a:buNone/>
              <a:defRPr sz="900"/>
            </a:lvl2pPr>
            <a:lvl3pPr marL="685793" indent="0">
              <a:buNone/>
              <a:defRPr sz="750"/>
            </a:lvl3pPr>
            <a:lvl4pPr marL="1028690" indent="0">
              <a:buNone/>
              <a:defRPr sz="675"/>
            </a:lvl4pPr>
            <a:lvl5pPr marL="1371587" indent="0">
              <a:buNone/>
              <a:defRPr sz="675"/>
            </a:lvl5pPr>
            <a:lvl6pPr marL="1714483" indent="0">
              <a:buNone/>
              <a:defRPr sz="675"/>
            </a:lvl6pPr>
            <a:lvl7pPr marL="2057380" indent="0">
              <a:buNone/>
              <a:defRPr sz="675"/>
            </a:lvl7pPr>
            <a:lvl8pPr marL="2400276" indent="0">
              <a:buNone/>
              <a:defRPr sz="675"/>
            </a:lvl8pPr>
            <a:lvl9pPr marL="2743172" indent="0">
              <a:buNone/>
              <a:defRPr sz="67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37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03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30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196717"/>
      </p:ext>
    </p:extLst>
  </p:cSld>
  <p:clrMapOvr>
    <a:masterClrMapping/>
  </p:clrMapOvr>
  <p:transition spd="slow" advTm="4000">
    <p:cover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391122"/>
      </p:ext>
    </p:extLst>
  </p:cSld>
  <p:clrMapOvr>
    <a:masterClrMapping/>
  </p:clrMapOvr>
  <p:transition spd="slow" advTm="4000">
    <p:cover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396413"/>
      </p:ext>
    </p:extLst>
  </p:cSld>
  <p:clrMapOvr>
    <a:masterClrMapping/>
  </p:clrMapOvr>
  <p:transition spd="slow" advTm="4000">
    <p:cover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691313"/>
      </p:ext>
    </p:extLst>
  </p:cSld>
  <p:clrMapOvr>
    <a:masterClrMapping/>
  </p:clrMapOvr>
  <p:transition spd="slow" advTm="4000">
    <p:cover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61513"/>
      </p:ext>
    </p:extLst>
  </p:cSld>
  <p:clrMapOvr>
    <a:masterClrMapping/>
  </p:clrMapOvr>
  <p:transition spd="slow" advTm="4000">
    <p:cover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895840"/>
      </p:ext>
    </p:extLst>
  </p:cSld>
  <p:clrMapOvr>
    <a:masterClrMapping/>
  </p:clrMapOvr>
  <p:transition spd="slow" advTm="4000">
    <p:cover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247095"/>
      </p:ext>
    </p:extLst>
  </p:cSld>
  <p:clrMapOvr>
    <a:masterClrMapping/>
  </p:clrMapOvr>
  <p:transition spd="slow" advTm="4000">
    <p:cover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528340"/>
      </p:ext>
    </p:extLst>
  </p:cSld>
  <p:clrMapOvr>
    <a:masterClrMapping/>
  </p:clrMapOvr>
  <p:transition spd="slow" advTm="4000">
    <p:cover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025780"/>
      </p:ext>
    </p:extLst>
  </p:cSld>
  <p:clrMapOvr>
    <a:masterClrMapping/>
  </p:clrMapOvr>
  <p:transition spd="slow" advTm="4000">
    <p:cover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490624"/>
      </p:ext>
    </p:extLst>
  </p:cSld>
  <p:clrMapOvr>
    <a:masterClrMapping/>
  </p:clrMapOvr>
  <p:transition spd="slow" advTm="4000">
    <p:cover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070803"/>
      </p:ext>
    </p:extLst>
  </p:cSld>
  <p:clrMapOvr>
    <a:masterClrMapping/>
  </p:clrMapOvr>
  <p:transition spd="slow" advTm="4000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ACDF0DF-82F1-11B2-06CC-18E03EB83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4A1857-77A2-FC11-6007-60137AE38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74D72E-1ED3-4FC4-2B1B-4EB76B3E5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A8A9B6-D82A-482C-8709-8144C9B52F02}" type="datetimeFigureOut">
              <a:rPr lang="fr-FR" smtClean="0"/>
              <a:t>31/10/2025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A9F87D-2D6A-2793-0FE3-7844A7B5A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FEE64D-BB05-6CED-4F55-E6F14AED97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B0FF2B-AA72-4FFA-8BFA-DC8E5021D2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67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4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5810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xStyles>
    <p:titleStyle>
      <a:lvl1pPr algn="ctr" defTabSz="68579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3" indent="-257173" algn="l" defTabSz="6857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07" indent="-214310" algn="l" defTabSz="6857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2" indent="-171449" algn="l" defTabSz="68579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38" indent="-171449" algn="l" defTabSz="68579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34" indent="-171449" algn="l" defTabSz="68579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1" indent="-171449" algn="l" defTabSz="68579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28" indent="-171449" algn="l" defTabSz="68579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25" indent="-171449" algn="l" defTabSz="68579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21" indent="-171449" algn="l" defTabSz="68579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6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3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0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87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83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0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76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72" algn="l" defTabSz="68579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3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cover dir="r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7" Type="http://schemas.openxmlformats.org/officeDocument/2006/relationships/image" Target="../media/image78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72000"/>
            <a:ext cx="8991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793"/>
            <a:r>
              <a:rPr lang="fr-FR" sz="6000" b="1" dirty="0">
                <a:ln w="508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F79646">
                    <a:lumMod val="75000"/>
                  </a:srgbClr>
                </a:solidFill>
                <a:latin typeface="Courgette" pitchFamily="2" charset="0"/>
              </a:rPr>
              <a:t>Fresques sur les façades     </a:t>
            </a:r>
            <a:r>
              <a:rPr lang="fr-FR" sz="6000" b="1" dirty="0">
                <a:ln w="222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F79646">
                    <a:lumMod val="75000"/>
                  </a:srgbClr>
                </a:solidFill>
                <a:latin typeface="Courgette" pitchFamily="2" charset="0"/>
              </a:rPr>
              <a:t>		        </a:t>
            </a:r>
            <a:r>
              <a:rPr lang="fr-FR" sz="8000" b="1" dirty="0">
                <a:ln w="50800">
                  <a:gradFill>
                    <a:gsLst>
                      <a:gs pos="0">
                        <a:schemeClr val="tx1">
                          <a:lumMod val="99000"/>
                        </a:schemeClr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FFC000"/>
                </a:solidFill>
                <a:latin typeface="Courgette" pitchFamily="2" charset="0"/>
              </a:rPr>
              <a:t>de maisons</a:t>
            </a:r>
          </a:p>
        </p:txBody>
      </p:sp>
      <p:pic>
        <p:nvPicPr>
          <p:cNvPr id="1026" name="Picture 2" descr="G:\00-PPS à envoyer\A envoyer\2 citations\2021-10-07_1821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40000">
            <a:off x="6503949" y="5321249"/>
            <a:ext cx="2502209" cy="1176976"/>
          </a:xfrm>
          <a:prstGeom prst="rect">
            <a:avLst/>
          </a:prstGeom>
          <a:noFill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C7EC0F-9846-4AFC-01B3-BA38BA8F7016}"/>
              </a:ext>
            </a:extLst>
          </p:cNvPr>
          <p:cNvSpPr txBox="1">
            <a:spLocks noChangeAspect="1"/>
          </p:cNvSpPr>
          <p:nvPr/>
        </p:nvSpPr>
        <p:spPr>
          <a:xfrm>
            <a:off x="6552000" y="3276000"/>
            <a:ext cx="2406107" cy="911164"/>
          </a:xfrm>
          <a:prstGeom prst="rect">
            <a:avLst/>
          </a:prstGeom>
          <a:noFill/>
        </p:spPr>
        <p:txBody>
          <a:bodyPr wrap="none" lIns="60725" tIns="30360" rIns="60725" bIns="30360" numCol="1" rtlCol="0">
            <a:prstTxWarp prst="textPlain">
              <a:avLst/>
            </a:prstTxWarp>
            <a:spAutoFit/>
          </a:bodyPr>
          <a:lstStyle/>
          <a:p>
            <a:pPr marL="0" marR="0" lvl="0" indent="0" algn="l" defTabSz="72611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874" b="0" i="0" u="none" strike="noStrike" kern="1200" cap="none" spc="0" normalizeH="0" baseline="0" noProof="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EEDCA8C-07F1-BF48-D35A-096C9C8D8E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60000">
            <a:off x="0" y="4608000"/>
            <a:ext cx="3438442" cy="1042506"/>
          </a:xfrm>
          <a:prstGeom prst="rect">
            <a:avLst/>
          </a:prstGeom>
        </p:spPr>
      </p:pic>
      <p:pic>
        <p:nvPicPr>
          <p:cNvPr id="8" name="Image 7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FBB54D5A-3F4B-7824-6C48-4AC4B4FE24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642" y="3810741"/>
            <a:ext cx="1121315" cy="1331562"/>
          </a:xfrm>
          <a:prstGeom prst="rect">
            <a:avLst/>
          </a:prstGeom>
        </p:spPr>
      </p:pic>
      <p:pic>
        <p:nvPicPr>
          <p:cNvPr id="5" name="Ukulele_Smile 1">
            <a:hlinkClick r:id="" action="ppaction://media"/>
            <a:extLst>
              <a:ext uri="{FF2B5EF4-FFF2-40B4-BE49-F238E27FC236}">
                <a16:creationId xmlns:a16="http://schemas.microsoft.com/office/drawing/2014/main" id="{36D80F4F-F2EA-6A44-4227-6E2861E511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32475" y="2329371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5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75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25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87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322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peinture, bâtiment&#10;&#10;Le contenu généré par l’IA peut être incorrect.">
            <a:extLst>
              <a:ext uri="{FF2B5EF4-FFF2-40B4-BE49-F238E27FC236}">
                <a16:creationId xmlns:a16="http://schemas.microsoft.com/office/drawing/2014/main" id="{3280B67E-BF3D-A32D-E0F2-79DE19D35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uag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065214AE-5E42-A787-FCFD-E1B59195DA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1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4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einture, nuage, plante&#10;&#10;Le contenu généré par l’IA peut être incorrect.">
            <a:extLst>
              <a:ext uri="{FF2B5EF4-FFF2-40B4-BE49-F238E27FC236}">
                <a16:creationId xmlns:a16="http://schemas.microsoft.com/office/drawing/2014/main" id="{EA771922-B971-52B2-EC7E-41FEDD393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25" y="0"/>
            <a:ext cx="5157000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3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43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inture, cheval, art&#10;&#10;Le contenu généré par l’IA peut être incorrect.">
            <a:extLst>
              <a:ext uri="{FF2B5EF4-FFF2-40B4-BE49-F238E27FC236}">
                <a16:creationId xmlns:a16="http://schemas.microsoft.com/office/drawing/2014/main" id="{02FDB682-F670-DDE7-C6F2-3269CF19E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4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380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ciel, bâtiment&#10;&#10;Le contenu généré par l’IA peut être incorrect.">
            <a:extLst>
              <a:ext uri="{FF2B5EF4-FFF2-40B4-BE49-F238E27FC236}">
                <a16:creationId xmlns:a16="http://schemas.microsoft.com/office/drawing/2014/main" id="{D0AD92AD-384F-834D-BC7E-A04901596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1"/>
            <a:ext cx="5093494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8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Le contenu généré par l’IA peut être incorrect.">
            <a:extLst>
              <a:ext uri="{FF2B5EF4-FFF2-40B4-BE49-F238E27FC236}">
                <a16:creationId xmlns:a16="http://schemas.microsoft.com/office/drawing/2014/main" id="{523E23B3-D48F-F651-F5D4-33ED8B915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19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2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347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207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292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119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77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741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35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inture, bâtiment, ciel&#10;&#10;Le contenu généré par l’IA peut être incorrect.">
            <a:extLst>
              <a:ext uri="{FF2B5EF4-FFF2-40B4-BE49-F238E27FC236}">
                <a16:creationId xmlns:a16="http://schemas.microsoft.com/office/drawing/2014/main" id="{997E8586-2DCB-CE8D-C72B-B4D5910B5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-20290"/>
            <a:ext cx="3886200" cy="689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3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texte&#10;&#10;Le contenu généré par l’IA peut être incorrect.">
            <a:extLst>
              <a:ext uri="{FF2B5EF4-FFF2-40B4-BE49-F238E27FC236}">
                <a16:creationId xmlns:a16="http://schemas.microsoft.com/office/drawing/2014/main" id="{70346FB6-37A1-E1B2-CC3F-1086CBD08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699"/>
            <a:ext cx="5083969" cy="677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1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bou, Oiseau de proie, oiseau, plein air&#10;&#10;Le contenu généré par l’IA peut être incorrect.">
            <a:extLst>
              <a:ext uri="{FF2B5EF4-FFF2-40B4-BE49-F238E27FC236}">
                <a16:creationId xmlns:a16="http://schemas.microsoft.com/office/drawing/2014/main" id="{300C8FF8-322C-D0EB-8453-0F2DB1CA1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907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257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404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451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plein air, fenêtre&#10;&#10;Le contenu généré par l’IA peut être incorrect.">
            <a:extLst>
              <a:ext uri="{FF2B5EF4-FFF2-40B4-BE49-F238E27FC236}">
                <a16:creationId xmlns:a16="http://schemas.microsoft.com/office/drawing/2014/main" id="{40D68288-57DC-3048-38BE-44AFA06BF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0" y="57150"/>
            <a:ext cx="453390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211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37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81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4B0EF7C0-5EAC-8293-7CF1-29F613221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1"/>
            <a:ext cx="5103019" cy="680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2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Art urbain, mural&#10;&#10;Le contenu généré par l’IA peut être incorrect.">
            <a:extLst>
              <a:ext uri="{FF2B5EF4-FFF2-40B4-BE49-F238E27FC236}">
                <a16:creationId xmlns:a16="http://schemas.microsoft.com/office/drawing/2014/main" id="{925843DD-16E1-20F3-0C24-890720385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0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307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481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759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796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346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984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484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906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237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71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508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2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8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16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33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FD60D343-EEB1-15B3-5F9A-5A84B3192F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F7E0A2D7-E9C8-A3E8-FCF7-63AE1533D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t&#10;&#10;Le contenu généré par l’IA peut être incorrect.">
            <a:extLst>
              <a:ext uri="{FF2B5EF4-FFF2-40B4-BE49-F238E27FC236}">
                <a16:creationId xmlns:a16="http://schemas.microsoft.com/office/drawing/2014/main" id="{DADDAF27-A65F-7BC7-5400-BF4E42BAF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4" y="-12700"/>
            <a:ext cx="5153025" cy="687070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AA3C46CD-D1FF-A31E-E620-3158AE2CDF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75" y="-215663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6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Dessin d’enfant, peinture, art&#10;&#10;Le contenu généré par l’IA peut être incorrect.">
            <a:extLst>
              <a:ext uri="{FF2B5EF4-FFF2-40B4-BE49-F238E27FC236}">
                <a16:creationId xmlns:a16="http://schemas.microsoft.com/office/drawing/2014/main" id="{CBA4CB45-48C2-85C3-4DA0-C1E72BC83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1FF97352-198D-12BB-E29D-BD20211D7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75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Dessin d’enfant, art, écriture manuscrite&#10;&#10;Le contenu généré par l’IA peut être incorrect.">
            <a:extLst>
              <a:ext uri="{FF2B5EF4-FFF2-40B4-BE49-F238E27FC236}">
                <a16:creationId xmlns:a16="http://schemas.microsoft.com/office/drawing/2014/main" id="{721EBD59-D72E-0B26-CA48-D9C5D20A4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7B5D7E50-AA43-4777-BBBB-F0027C160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275" y="59089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08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A1BC8D10-3028-AAAD-F0E8-DB817F0E8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-263288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26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38CC4A4A-54A0-EA9A-5F7F-CE5D9CC62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50" y="-266700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8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B367EBB1-B38C-3DAF-65A2-CE87D0BD9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50" y="-228600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6C436A36-C08D-DE83-E9AA-354A6A648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5880337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5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4A935174-B412-B800-7A73-49A1DD48A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247650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3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DCCFDBB6-8E86-4D4A-933E-15BD9CAE4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075" y="5899387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8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0FDFFF75-2211-B3DE-24E8-F782BBEA9A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250" y="-257175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0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E9316DA9-47E4-39E3-70F5-93BE9E322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4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652D2264-C2C4-328E-3F38-97A3F3337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98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text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D998C1D9-603E-B7C4-9787-7DF310BB2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6" cy="684530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71214A04-422D-2432-5852-45235E79C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75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8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dessin humoristique, illustration&#10;&#10;Le contenu généré par l’IA peut être incorrect.">
            <a:extLst>
              <a:ext uri="{FF2B5EF4-FFF2-40B4-BE49-F238E27FC236}">
                <a16:creationId xmlns:a16="http://schemas.microsoft.com/office/drawing/2014/main" id="{960AA7A5-7457-9153-01AA-19C7F61A9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699"/>
            <a:ext cx="5055394" cy="6740525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6E8EE2C3-8704-FAEC-7FB4-355FA0C4E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-263526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0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t, Dessin d’enfant, graffiti&#10;&#10;Le contenu généré par l’IA peut être incorrect.">
            <a:extLst>
              <a:ext uri="{FF2B5EF4-FFF2-40B4-BE49-F238E27FC236}">
                <a16:creationId xmlns:a16="http://schemas.microsoft.com/office/drawing/2014/main" id="{9860065E-A922-F49A-2229-DC9D14E85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086350" cy="678180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BC5B0DD6-3102-B108-DB45-CEBD007CC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-285750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escaliers, plein air, trottoir&#10;&#10;Le contenu généré par l’IA peut être incorrect.">
            <a:extLst>
              <a:ext uri="{FF2B5EF4-FFF2-40B4-BE49-F238E27FC236}">
                <a16:creationId xmlns:a16="http://schemas.microsoft.com/office/drawing/2014/main" id="{C881E343-719D-60DD-0BAA-49A57076B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043488" cy="6724650"/>
          </a:xfrm>
          <a:prstGeom prst="rect">
            <a:avLst/>
          </a:prstGeom>
        </p:spPr>
      </p:pic>
      <p:pic>
        <p:nvPicPr>
          <p:cNvPr id="4" name="Image 3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E0B4DEC3-7A7C-AF44-DA88-0142BB3EE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5870812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4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DF017ED5-8993-6A65-D6AC-621E8BCE7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50" y="-219075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8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F014A4A5-201C-CBD2-B678-496AC7115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45" y="-225188"/>
            <a:ext cx="2018980" cy="13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3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12 branches 1"/>
          <p:cNvSpPr>
            <a:spLocks noChangeAspect="1"/>
          </p:cNvSpPr>
          <p:nvPr/>
        </p:nvSpPr>
        <p:spPr>
          <a:xfrm>
            <a:off x="6183737" y="4433186"/>
            <a:ext cx="1449000" cy="82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marL="0" marR="0" lvl="0" indent="0" algn="ctr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2620</a:t>
            </a:r>
          </a:p>
        </p:txBody>
      </p:sp>
      <p:pic>
        <p:nvPicPr>
          <p:cNvPr id="4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6149" y="247702"/>
            <a:ext cx="1584176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7137817" y="1714557"/>
            <a:ext cx="190596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marL="0" marR="0" lvl="0" indent="0" algn="l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1" i="0" u="none" strike="noStrike" kern="1200" cap="none" spc="0" normalizeH="0" baseline="0" noProof="0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2466" y="137523"/>
            <a:ext cx="3948234" cy="1764582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marL="0" marR="0" lvl="0" indent="0" algn="ctr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1905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 </a:t>
            </a:r>
            <a:r>
              <a:rPr kumimoji="0" lang="en-US" sz="3600" b="1" i="0" u="none" strike="noStrike" kern="1200" cap="none" spc="0" normalizeH="0" baseline="0" noProof="0" dirty="0">
                <a:ln w="1270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Musique  crée</a:t>
            </a:r>
          </a:p>
          <a:p>
            <a:pPr marL="0" marR="0" lvl="0" indent="0" algn="ctr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ln w="1270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Courgette" pitchFamily="2" charset="0"/>
              </a:rPr>
              <a:t>par  l’intelligence  artificielle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568625" y="5427414"/>
            <a:ext cx="1835435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marL="0" marR="0" lvl="0" indent="0" algn="l" defTabSz="9143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1" i="0" u="none" strike="noStrike" kern="1200" cap="none" spc="0" normalizeH="0" baseline="0" noProof="0" dirty="0">
                <a:ln w="12700"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Internet</a:t>
            </a:r>
            <a:endParaRPr kumimoji="0" lang="fr-FR" sz="4000" b="1" i="0" u="none" strike="noStrike" kern="1200" cap="none" spc="0" normalizeH="0" baseline="0" noProof="0" dirty="0">
              <a:ln w="12700"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Courgette" pitchFamily="2" charset="0"/>
              <a:ea typeface="+mn-ea"/>
              <a:cs typeface="+mn-cs"/>
            </a:endParaRPr>
          </a:p>
        </p:txBody>
      </p: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79E9FD5F-C1B8-1D3D-7623-E81D84898C5A}"/>
              </a:ext>
            </a:extLst>
          </p:cNvPr>
          <p:cNvSpPr/>
          <p:nvPr/>
        </p:nvSpPr>
        <p:spPr>
          <a:xfrm>
            <a:off x="7137817" y="5988562"/>
            <a:ext cx="1509857" cy="395795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sz="2143" b="1" dirty="0">
                <a:solidFill>
                  <a:srgbClr val="FF0000"/>
                </a:solidFill>
                <a:latin typeface="Calibri"/>
              </a:rPr>
              <a:t>31,10,2025</a:t>
            </a:r>
          </a:p>
        </p:txBody>
      </p:sp>
      <p:pic>
        <p:nvPicPr>
          <p:cNvPr id="17" name="Image 16" descr="Une image contenant texte, Police, cercle, logo&#10;&#10;Le contenu généré par l’IA peut être incorrect.">
            <a:extLst>
              <a:ext uri="{FF2B5EF4-FFF2-40B4-BE49-F238E27FC236}">
                <a16:creationId xmlns:a16="http://schemas.microsoft.com/office/drawing/2014/main" id="{8C8FBB2C-6E71-93DA-CDE6-CACE888E38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00" y="2211345"/>
            <a:ext cx="1144824" cy="1144824"/>
          </a:xfrm>
          <a:prstGeom prst="rect">
            <a:avLst/>
          </a:prstGeom>
        </p:spPr>
      </p:pic>
      <p:pic>
        <p:nvPicPr>
          <p:cNvPr id="19" name="Image 18" descr="Une image contenant dessin humoristique, croquis, art&#10;&#10;Le contenu généré par l’IA peut être incorrect.">
            <a:extLst>
              <a:ext uri="{FF2B5EF4-FFF2-40B4-BE49-F238E27FC236}">
                <a16:creationId xmlns:a16="http://schemas.microsoft.com/office/drawing/2014/main" id="{EB27FFD7-96FD-9206-02C7-AA80FC8CC7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75" y="3814445"/>
            <a:ext cx="2125093" cy="1414705"/>
          </a:xfrm>
          <a:prstGeom prst="rect">
            <a:avLst/>
          </a:prstGeom>
        </p:spPr>
      </p:pic>
      <p:pic>
        <p:nvPicPr>
          <p:cNvPr id="16" name="Image 15" descr="Une image contenant Graphique, Police, graphisme, logo&#10;&#10;Le contenu généré par l’IA peut être incorrect.">
            <a:extLst>
              <a:ext uri="{FF2B5EF4-FFF2-40B4-BE49-F238E27FC236}">
                <a16:creationId xmlns:a16="http://schemas.microsoft.com/office/drawing/2014/main" id="{7B32E709-89E7-258D-3536-F74338ACCA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5" y="1790752"/>
            <a:ext cx="2783693" cy="711682"/>
          </a:xfrm>
          <a:prstGeom prst="rect">
            <a:avLst/>
          </a:prstGeom>
        </p:spPr>
      </p:pic>
      <p:pic>
        <p:nvPicPr>
          <p:cNvPr id="20" name="Image 19" descr="Une image contenant symbol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0B060A3A-F9A1-2DFF-5754-6045368C33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302" y="260209"/>
            <a:ext cx="1800000" cy="1800000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FA4E95A9-50CA-AADE-268D-85A8E2BE6196}"/>
              </a:ext>
            </a:extLst>
          </p:cNvPr>
          <p:cNvSpPr txBox="1"/>
          <p:nvPr/>
        </p:nvSpPr>
        <p:spPr>
          <a:xfrm rot="180000">
            <a:off x="3600000" y="3456000"/>
            <a:ext cx="38462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Saint Jean Saverne</a:t>
            </a: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9</Paragraphs>
  <Slides>68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68</vt:i4>
      </vt:variant>
    </vt:vector>
  </HeadingPairs>
  <TitlesOfParts>
    <vt:vector size="78" baseType="lpstr">
      <vt:lpstr>Aptos</vt:lpstr>
      <vt:lpstr>Aptos Display</vt:lpstr>
      <vt:lpstr>Arial</vt:lpstr>
      <vt:lpstr>Broadway</vt:lpstr>
      <vt:lpstr>Calibri</vt:lpstr>
      <vt:lpstr>Courgette</vt:lpstr>
      <vt:lpstr>Rockwell</vt:lpstr>
      <vt:lpstr>Thème Office</vt:lpstr>
      <vt:lpstr>1_Thème Office</vt:lpstr>
      <vt:lpstr>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2025-10-29T21:14:04Z</dcterms:created>
  <dcterms:modified xsi:type="dcterms:W3CDTF">2025-10-31T20:43:35Z</dcterms:modified>
</cp:coreProperties>
</file>