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703" r:id="rId4"/>
    <p:sldId id="709" r:id="rId5"/>
    <p:sldId id="759" r:id="rId6"/>
    <p:sldId id="760" r:id="rId7"/>
    <p:sldId id="761" r:id="rId8"/>
    <p:sldId id="762" r:id="rId9"/>
    <p:sldId id="763" r:id="rId10"/>
    <p:sldId id="764" r:id="rId11"/>
    <p:sldId id="765" r:id="rId12"/>
    <p:sldId id="766" r:id="rId13"/>
    <p:sldId id="767" r:id="rId14"/>
    <p:sldId id="768" r:id="rId15"/>
    <p:sldId id="769" r:id="rId16"/>
    <p:sldId id="770" r:id="rId17"/>
    <p:sldId id="771" r:id="rId18"/>
    <p:sldId id="772" r:id="rId19"/>
    <p:sldId id="773" r:id="rId20"/>
    <p:sldId id="774" r:id="rId21"/>
    <p:sldId id="775" r:id="rId22"/>
    <p:sldId id="776" r:id="rId23"/>
    <p:sldId id="777" r:id="rId24"/>
    <p:sldId id="778" r:id="rId25"/>
    <p:sldId id="779" r:id="rId26"/>
    <p:sldId id="780" r:id="rId27"/>
    <p:sldId id="781" r:id="rId28"/>
    <p:sldId id="782" r:id="rId29"/>
    <p:sldId id="783" r:id="rId30"/>
    <p:sldId id="784" r:id="rId31"/>
    <p:sldId id="785" r:id="rId32"/>
    <p:sldId id="786" r:id="rId33"/>
    <p:sldId id="787" r:id="rId34"/>
    <p:sldId id="788" r:id="rId35"/>
    <p:sldId id="789" r:id="rId36"/>
    <p:sldId id="790" r:id="rId37"/>
    <p:sldId id="791" r:id="rId38"/>
    <p:sldId id="792" r:id="rId39"/>
    <p:sldId id="793" r:id="rId40"/>
    <p:sldId id="794" r:id="rId41"/>
    <p:sldId id="795" r:id="rId42"/>
    <p:sldId id="796" r:id="rId43"/>
    <p:sldId id="797" r:id="rId44"/>
    <p:sldId id="798" r:id="rId45"/>
    <p:sldId id="799" r:id="rId46"/>
    <p:sldId id="728" r:id="rId47"/>
    <p:sldId id="729" r:id="rId48"/>
    <p:sldId id="730" r:id="rId49"/>
    <p:sldId id="736" r:id="rId50"/>
    <p:sldId id="737" r:id="rId51"/>
    <p:sldId id="747" r:id="rId52"/>
    <p:sldId id="748" r:id="rId53"/>
    <p:sldId id="749" r:id="rId54"/>
    <p:sldId id="750" r:id="rId55"/>
    <p:sldId id="751" r:id="rId56"/>
    <p:sldId id="752" r:id="rId57"/>
    <p:sldId id="753" r:id="rId58"/>
    <p:sldId id="754" r:id="rId59"/>
    <p:sldId id="755" r:id="rId60"/>
    <p:sldId id="756" r:id="rId61"/>
    <p:sldId id="757" r:id="rId62"/>
    <p:sldId id="758" r:id="rId63"/>
    <p:sldId id="645" r:id="rId64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UuZ/RO6nCjrO0gX/QeCong==" hashData="5Y1/iu5xTh3VSOC5QP8tV3EIVmDQtNUr3Zh0+nuls4xs6mfOwHLOyT9JkU/XNHVAIxi1AxWDq3r3oBMd6kZlk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6482" autoAdjust="0"/>
    <p:restoredTop sz="94660"/>
  </p:normalViewPr>
  <p:slideViewPr>
    <p:cSldViewPr snapToGrid="0">
      <p:cViewPr varScale="1">
        <p:scale>
          <a:sx n="80" d="100"/>
          <a:sy n="80" d="100"/>
        </p:scale>
        <p:origin x="250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63" Type="http://schemas.openxmlformats.org/officeDocument/2006/relationships/slide" Target="slides/slide60.xml"/><Relationship Id="rId68" Type="http://schemas.openxmlformats.org/officeDocument/2006/relationships/tableStyles" Target="tableStyles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66" Type="http://schemas.openxmlformats.org/officeDocument/2006/relationships/viewProps" Target="viewProps.xml"/><Relationship Id="rId5" Type="http://schemas.openxmlformats.org/officeDocument/2006/relationships/slide" Target="slides/slide2.xml"/><Relationship Id="rId61" Type="http://schemas.openxmlformats.org/officeDocument/2006/relationships/slide" Target="slides/slide58.xml"/><Relationship Id="rId19" Type="http://schemas.openxmlformats.org/officeDocument/2006/relationships/slide" Target="slides/slide1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slide" Target="slides/slide61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Relationship Id="rId67" Type="http://schemas.openxmlformats.org/officeDocument/2006/relationships/theme" Target="theme/theme1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slide" Target="slides/slide5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10" Type="http://schemas.openxmlformats.org/officeDocument/2006/relationships/slide" Target="slides/slide7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9" Type="http://schemas.openxmlformats.org/officeDocument/2006/relationships/slide" Target="slides/slide3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3F60442-3E0C-3FCD-487D-155AA17B812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1E60E8D-AC7E-181A-5A57-FFD038D5698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CFE589E-6784-4160-69EA-0B348D786F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76158-F137-4A9E-8B10-F953D55D842D}" type="datetimeFigureOut">
              <a:rPr lang="fr-FR" smtClean="0"/>
              <a:t>02/11/2025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44A97DD-35E7-2D51-3996-E18F9E9909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466AB1E-C489-231D-FA81-BBE177DF60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A6EE22-5E0C-4256-BD1F-0CB06265CE1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54996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B237D7A-46F6-5F7B-A1EE-968EF501C4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2A2B8C2-3052-8724-69A2-CA574B6745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21F1DFA-1A52-6B67-2C21-2F8CA41015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76158-F137-4A9E-8B10-F953D55D842D}" type="datetimeFigureOut">
              <a:rPr lang="fr-FR" smtClean="0"/>
              <a:t>02/11/2025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BABE3DB-5502-C430-8C4A-CF8D1BF41E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BC43A11-DF7A-5C7B-79A9-695D7C68D6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A6EE22-5E0C-4256-BD1F-0CB06265CE1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16080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AC63B9-9468-FC73-2173-1CA7D3B81D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C85BBDF-E11A-59E1-B831-2593115F169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82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D4517DA-2560-86E9-BF1C-E9F7D27A1B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76158-F137-4A9E-8B10-F953D55D842D}" type="datetimeFigureOut">
              <a:rPr lang="fr-FR" smtClean="0"/>
              <a:t>02/11/2025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A3D1E19-4141-1640-22B9-383276C6B3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2BF2E74-CF3B-C4E2-E5F0-7B3A9EDEFB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A6EE22-5E0C-4256-BD1F-0CB06265CE1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39029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59621C4-EC8A-7AC0-77CD-0E927E1E0A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C08C8F5-4C13-E84B-67D6-C9CA91153CA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B5131F07-5AB7-CB84-D514-71BA7637E19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7CB69544-0F65-D4A8-12B3-84A2E1DCB1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76158-F137-4A9E-8B10-F953D55D842D}" type="datetimeFigureOut">
              <a:rPr lang="fr-FR" smtClean="0"/>
              <a:t>02/11/2025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F3FE7EF-1A22-711E-D0BB-5F93FE9382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8E10530-E3A6-0128-D552-DFB0610B5F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A6EE22-5E0C-4256-BD1F-0CB06265CE1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38800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F179F4F-D0F6-39EE-0C66-188C74AC8F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6548AC2-FE80-AF45-DA45-C39A626C75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553608C5-2C7F-1B7D-1FAE-BF4F9924623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111171C4-75FF-4715-3296-9A4C7AE1069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14C6E826-81D8-EE6B-768E-DBC49352157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98C67BAB-847B-5156-0C7E-C1E21DC2AA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76158-F137-4A9E-8B10-F953D55D842D}" type="datetimeFigureOut">
              <a:rPr lang="fr-FR" smtClean="0"/>
              <a:t>02/11/2025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869BB85B-557C-4FA9-75B3-F168DC9745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0D91C7DF-15EC-5A75-5FB8-82334BD285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A6EE22-5E0C-4256-BD1F-0CB06265CE1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09906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0B08D07-283A-3A2F-F11C-7F7BC2506D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43934188-8032-5A41-A99B-4E4C4435EF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76158-F137-4A9E-8B10-F953D55D842D}" type="datetimeFigureOut">
              <a:rPr lang="fr-FR" smtClean="0"/>
              <a:t>02/11/2025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11AE06FB-E8BD-A81B-D08C-27F5B95CBF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B3BAF1A6-63A4-D8A4-8987-2156748E39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A6EE22-5E0C-4256-BD1F-0CB06265CE1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00043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2E38A36A-7A5C-6089-F049-5BD6D238EE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76158-F137-4A9E-8B10-F953D55D842D}" type="datetimeFigureOut">
              <a:rPr lang="fr-FR" smtClean="0"/>
              <a:t>02/11/2025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1A433F1A-2643-E93E-33FB-FC50E305A2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1D44F0AB-1ECF-1F69-6599-47440FBB59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A6EE22-5E0C-4256-BD1F-0CB06265CE1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89035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0C5FB5C-2FFC-895E-78DB-0CD7F0E823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D5E57AF-C83C-17E8-34A6-33F80300A2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5E6B99D-7F5D-C33E-F091-945E3D08A9F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FECE4BD0-63C4-6D97-4D6C-32C9ABD7DA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76158-F137-4A9E-8B10-F953D55D842D}" type="datetimeFigureOut">
              <a:rPr lang="fr-FR" smtClean="0"/>
              <a:t>02/11/2025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9E08DA9-F2BC-5FE4-567A-A0EE66E055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C686B64-02F5-6CFB-B676-A5102DC1AB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A6EE22-5E0C-4256-BD1F-0CB06265CE1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782296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539E3B4-38B0-8843-B842-8BEF7E0234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805B582E-3D6A-0F68-478D-4D78B8ACBD5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E7B3E098-06AC-1641-7997-001211DCD00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E2B4E53-9DB5-63A4-5FD1-908C0EB6AB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76158-F137-4A9E-8B10-F953D55D842D}" type="datetimeFigureOut">
              <a:rPr lang="fr-FR" smtClean="0"/>
              <a:t>02/11/2025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6BCCC2A-6B27-EF20-C08A-EC32D2BC10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2ED390B-B03A-32FC-F8FF-4D8BF42DE4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A6EE22-5E0C-4256-BD1F-0CB06265CE1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94825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BEAC4CB-F6E7-5AE2-D940-286EE530A3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CC045305-AEFD-1066-62A4-E555CD7C08C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EB9608A-791C-DE8A-03CE-A01C61BCBF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76158-F137-4A9E-8B10-F953D55D842D}" type="datetimeFigureOut">
              <a:rPr lang="fr-FR" smtClean="0"/>
              <a:t>02/11/2025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81B38DF-7E23-8FBE-849E-5C3B76744C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79D6662-E265-BB85-FFAC-74D0208C3B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A6EE22-5E0C-4256-BD1F-0CB06265CE1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17525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0FB45048-2975-B9C5-8920-FCD873D60B7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BAF56D33-12E0-3D9B-CC05-30BDBFF90EC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2C27FDB-C771-B06A-5A9E-EB82A6EF65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76158-F137-4A9E-8B10-F953D55D842D}" type="datetimeFigureOut">
              <a:rPr lang="fr-FR" smtClean="0"/>
              <a:t>02/11/2025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39DC152-281B-591E-475C-C69EB17402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795092F-4F4E-0DA2-4226-79DCBB1CEF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A6EE22-5E0C-4256-BD1F-0CB06265CE1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394070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6537" y="2133531"/>
            <a:ext cx="7772400" cy="1470026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2849" y="3886201"/>
            <a:ext cx="6400801" cy="175259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630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7261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891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4522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8152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1783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5412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9044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3113054"/>
      </p:ext>
    </p:extLst>
  </p:cSld>
  <p:clrMapOvr>
    <a:masterClrMapping/>
  </p:clrMapOvr>
  <p:transition spd="slow" advTm="4000">
    <p:randomBar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6550242"/>
      </p:ext>
    </p:extLst>
  </p:cSld>
  <p:clrMapOvr>
    <a:masterClrMapping/>
  </p:clrMapOvr>
  <p:transition spd="slow" advTm="4000">
    <p:randomBar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3045" y="4409342"/>
            <a:ext cx="7772400" cy="1362075"/>
          </a:xfrm>
        </p:spPr>
        <p:txBody>
          <a:bodyPr anchor="t"/>
          <a:lstStyle>
            <a:lvl1pPr algn="l">
              <a:defRPr sz="3175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3045" y="2906958"/>
            <a:ext cx="7772400" cy="1500187"/>
          </a:xfrm>
        </p:spPr>
        <p:txBody>
          <a:bodyPr anchor="b"/>
          <a:lstStyle>
            <a:lvl1pPr marL="0" indent="0">
              <a:buNone/>
              <a:defRPr sz="1588">
                <a:solidFill>
                  <a:schemeClr val="tx1">
                    <a:tint val="75000"/>
                  </a:schemeClr>
                </a:solidFill>
              </a:defRPr>
            </a:lvl1pPr>
            <a:lvl2pPr marL="363062" indent="0">
              <a:buNone/>
              <a:defRPr sz="1429">
                <a:solidFill>
                  <a:schemeClr val="tx1">
                    <a:tint val="75000"/>
                  </a:schemeClr>
                </a:solidFill>
              </a:defRPr>
            </a:lvl2pPr>
            <a:lvl3pPr marL="726114" indent="0">
              <a:buNone/>
              <a:defRPr sz="1270">
                <a:solidFill>
                  <a:schemeClr val="tx1">
                    <a:tint val="75000"/>
                  </a:schemeClr>
                </a:solidFill>
              </a:defRPr>
            </a:lvl3pPr>
            <a:lvl4pPr marL="1089149" indent="0">
              <a:buNone/>
              <a:defRPr sz="1112">
                <a:solidFill>
                  <a:schemeClr val="tx1">
                    <a:tint val="75000"/>
                  </a:schemeClr>
                </a:solidFill>
              </a:defRPr>
            </a:lvl4pPr>
            <a:lvl5pPr marL="1452207" indent="0">
              <a:buNone/>
              <a:defRPr sz="1112">
                <a:solidFill>
                  <a:schemeClr val="tx1">
                    <a:tint val="75000"/>
                  </a:schemeClr>
                </a:solidFill>
              </a:defRPr>
            </a:lvl5pPr>
            <a:lvl6pPr marL="1815244" indent="0">
              <a:buNone/>
              <a:defRPr sz="1112">
                <a:solidFill>
                  <a:schemeClr val="tx1">
                    <a:tint val="75000"/>
                  </a:schemeClr>
                </a:solidFill>
              </a:defRPr>
            </a:lvl6pPr>
            <a:lvl7pPr marL="2178301" indent="0">
              <a:buNone/>
              <a:defRPr sz="1112">
                <a:solidFill>
                  <a:schemeClr val="tx1">
                    <a:tint val="75000"/>
                  </a:schemeClr>
                </a:solidFill>
              </a:defRPr>
            </a:lvl7pPr>
            <a:lvl8pPr marL="2541275" indent="0">
              <a:buNone/>
              <a:defRPr sz="1112">
                <a:solidFill>
                  <a:schemeClr val="tx1">
                    <a:tint val="75000"/>
                  </a:schemeClr>
                </a:solidFill>
              </a:defRPr>
            </a:lvl8pPr>
            <a:lvl9pPr marL="2904401" indent="0">
              <a:buNone/>
              <a:defRPr sz="111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7942065"/>
      </p:ext>
    </p:extLst>
  </p:cSld>
  <p:clrMapOvr>
    <a:masterClrMapping/>
  </p:clrMapOvr>
  <p:transition spd="slow" advTm="4000">
    <p:randomBar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8121" y="1601193"/>
            <a:ext cx="4038600" cy="4525963"/>
          </a:xfrm>
        </p:spPr>
        <p:txBody>
          <a:bodyPr/>
          <a:lstStyle>
            <a:lvl1pPr>
              <a:defRPr sz="2222"/>
            </a:lvl1pPr>
            <a:lvl2pPr>
              <a:defRPr sz="1905"/>
            </a:lvl2pPr>
            <a:lvl3pPr>
              <a:defRPr sz="1588"/>
            </a:lvl3pPr>
            <a:lvl4pPr>
              <a:defRPr sz="1429"/>
            </a:lvl4pPr>
            <a:lvl5pPr>
              <a:defRPr sz="1429"/>
            </a:lvl5pPr>
            <a:lvl6pPr>
              <a:defRPr sz="1429"/>
            </a:lvl6pPr>
            <a:lvl7pPr>
              <a:defRPr sz="1429"/>
            </a:lvl7pPr>
            <a:lvl8pPr>
              <a:defRPr sz="1429"/>
            </a:lvl8pPr>
            <a:lvl9pPr>
              <a:defRPr sz="142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808" y="1601193"/>
            <a:ext cx="4038600" cy="4525963"/>
          </a:xfrm>
        </p:spPr>
        <p:txBody>
          <a:bodyPr/>
          <a:lstStyle>
            <a:lvl1pPr>
              <a:defRPr sz="2222"/>
            </a:lvl1pPr>
            <a:lvl2pPr>
              <a:defRPr sz="1905"/>
            </a:lvl2pPr>
            <a:lvl3pPr>
              <a:defRPr sz="1588"/>
            </a:lvl3pPr>
            <a:lvl4pPr>
              <a:defRPr sz="1429"/>
            </a:lvl4pPr>
            <a:lvl5pPr>
              <a:defRPr sz="1429"/>
            </a:lvl5pPr>
            <a:lvl6pPr>
              <a:defRPr sz="1429"/>
            </a:lvl6pPr>
            <a:lvl7pPr>
              <a:defRPr sz="1429"/>
            </a:lvl7pPr>
            <a:lvl8pPr>
              <a:defRPr sz="1429"/>
            </a:lvl8pPr>
            <a:lvl9pPr>
              <a:defRPr sz="142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8796784"/>
      </p:ext>
    </p:extLst>
  </p:cSld>
  <p:clrMapOvr>
    <a:masterClrMapping/>
  </p:clrMapOvr>
  <p:transition spd="slow" advTm="4000">
    <p:randomBar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541" y="1535133"/>
            <a:ext cx="4040189" cy="639762"/>
          </a:xfrm>
        </p:spPr>
        <p:txBody>
          <a:bodyPr anchor="b"/>
          <a:lstStyle>
            <a:lvl1pPr marL="0" indent="0">
              <a:buNone/>
              <a:defRPr sz="1905" b="1"/>
            </a:lvl1pPr>
            <a:lvl2pPr marL="363062" indent="0">
              <a:buNone/>
              <a:defRPr sz="1588" b="1"/>
            </a:lvl2pPr>
            <a:lvl3pPr marL="726114" indent="0">
              <a:buNone/>
              <a:defRPr sz="1429" b="1"/>
            </a:lvl3pPr>
            <a:lvl4pPr marL="1089149" indent="0">
              <a:buNone/>
              <a:defRPr sz="1270" b="1"/>
            </a:lvl4pPr>
            <a:lvl5pPr marL="1452207" indent="0">
              <a:buNone/>
              <a:defRPr sz="1270" b="1"/>
            </a:lvl5pPr>
            <a:lvl6pPr marL="1815244" indent="0">
              <a:buNone/>
              <a:defRPr sz="1270" b="1"/>
            </a:lvl6pPr>
            <a:lvl7pPr marL="2178301" indent="0">
              <a:buNone/>
              <a:defRPr sz="1270" b="1"/>
            </a:lvl7pPr>
            <a:lvl8pPr marL="2541275" indent="0">
              <a:buNone/>
              <a:defRPr sz="1270" b="1"/>
            </a:lvl8pPr>
            <a:lvl9pPr marL="2904401" indent="0">
              <a:buNone/>
              <a:defRPr sz="127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541" y="2174882"/>
            <a:ext cx="4040189" cy="3951287"/>
          </a:xfrm>
        </p:spPr>
        <p:txBody>
          <a:bodyPr/>
          <a:lstStyle>
            <a:lvl1pPr>
              <a:defRPr sz="1905"/>
            </a:lvl1pPr>
            <a:lvl2pPr>
              <a:defRPr sz="1588"/>
            </a:lvl2pPr>
            <a:lvl3pPr>
              <a:defRPr sz="1429"/>
            </a:lvl3pPr>
            <a:lvl4pPr>
              <a:defRPr sz="1270"/>
            </a:lvl4pPr>
            <a:lvl5pPr>
              <a:defRPr sz="1270"/>
            </a:lvl5pPr>
            <a:lvl6pPr>
              <a:defRPr sz="1270"/>
            </a:lvl6pPr>
            <a:lvl7pPr>
              <a:defRPr sz="1270"/>
            </a:lvl7pPr>
            <a:lvl8pPr>
              <a:defRPr sz="1270"/>
            </a:lvl8pPr>
            <a:lvl9pPr>
              <a:defRPr sz="127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6218" y="1535133"/>
            <a:ext cx="4041776" cy="639762"/>
          </a:xfrm>
        </p:spPr>
        <p:txBody>
          <a:bodyPr anchor="b"/>
          <a:lstStyle>
            <a:lvl1pPr marL="0" indent="0">
              <a:buNone/>
              <a:defRPr sz="1905" b="1"/>
            </a:lvl1pPr>
            <a:lvl2pPr marL="363062" indent="0">
              <a:buNone/>
              <a:defRPr sz="1588" b="1"/>
            </a:lvl2pPr>
            <a:lvl3pPr marL="726114" indent="0">
              <a:buNone/>
              <a:defRPr sz="1429" b="1"/>
            </a:lvl3pPr>
            <a:lvl4pPr marL="1089149" indent="0">
              <a:buNone/>
              <a:defRPr sz="1270" b="1"/>
            </a:lvl4pPr>
            <a:lvl5pPr marL="1452207" indent="0">
              <a:buNone/>
              <a:defRPr sz="1270" b="1"/>
            </a:lvl5pPr>
            <a:lvl6pPr marL="1815244" indent="0">
              <a:buNone/>
              <a:defRPr sz="1270" b="1"/>
            </a:lvl6pPr>
            <a:lvl7pPr marL="2178301" indent="0">
              <a:buNone/>
              <a:defRPr sz="1270" b="1"/>
            </a:lvl7pPr>
            <a:lvl8pPr marL="2541275" indent="0">
              <a:buNone/>
              <a:defRPr sz="1270" b="1"/>
            </a:lvl8pPr>
            <a:lvl9pPr marL="2904401" indent="0">
              <a:buNone/>
              <a:defRPr sz="127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6218" y="2174882"/>
            <a:ext cx="4041776" cy="3951287"/>
          </a:xfrm>
        </p:spPr>
        <p:txBody>
          <a:bodyPr/>
          <a:lstStyle>
            <a:lvl1pPr>
              <a:defRPr sz="1905"/>
            </a:lvl1pPr>
            <a:lvl2pPr>
              <a:defRPr sz="1588"/>
            </a:lvl2pPr>
            <a:lvl3pPr>
              <a:defRPr sz="1429"/>
            </a:lvl3pPr>
            <a:lvl4pPr>
              <a:defRPr sz="1270"/>
            </a:lvl4pPr>
            <a:lvl5pPr>
              <a:defRPr sz="1270"/>
            </a:lvl5pPr>
            <a:lvl6pPr>
              <a:defRPr sz="1270"/>
            </a:lvl6pPr>
            <a:lvl7pPr>
              <a:defRPr sz="1270"/>
            </a:lvl7pPr>
            <a:lvl8pPr>
              <a:defRPr sz="1270"/>
            </a:lvl8pPr>
            <a:lvl9pPr>
              <a:defRPr sz="127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2596071"/>
      </p:ext>
    </p:extLst>
  </p:cSld>
  <p:clrMapOvr>
    <a:masterClrMapping/>
  </p:clrMapOvr>
  <p:transition spd="slow" advTm="4000">
    <p:randomBar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4285922"/>
      </p:ext>
    </p:extLst>
  </p:cSld>
  <p:clrMapOvr>
    <a:masterClrMapping/>
  </p:clrMapOvr>
  <p:transition spd="slow" advTm="4000">
    <p:randomBar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6924251"/>
      </p:ext>
    </p:extLst>
  </p:cSld>
  <p:clrMapOvr>
    <a:masterClrMapping/>
  </p:clrMapOvr>
  <p:transition spd="slow" advTm="4000">
    <p:randomBar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8793" y="276159"/>
            <a:ext cx="3008312" cy="1162050"/>
          </a:xfrm>
        </p:spPr>
        <p:txBody>
          <a:bodyPr anchor="b"/>
          <a:lstStyle>
            <a:lvl1pPr algn="l">
              <a:defRPr sz="1588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89" y="275495"/>
            <a:ext cx="5111749" cy="5853113"/>
          </a:xfrm>
        </p:spPr>
        <p:txBody>
          <a:bodyPr/>
          <a:lstStyle>
            <a:lvl1pPr>
              <a:defRPr sz="2540"/>
            </a:lvl1pPr>
            <a:lvl2pPr>
              <a:defRPr sz="2222"/>
            </a:lvl2pPr>
            <a:lvl3pPr>
              <a:defRPr sz="1905"/>
            </a:lvl3pPr>
            <a:lvl4pPr>
              <a:defRPr sz="1588"/>
            </a:lvl4pPr>
            <a:lvl5pPr>
              <a:defRPr sz="1588"/>
            </a:lvl5pPr>
            <a:lvl6pPr>
              <a:defRPr sz="1588"/>
            </a:lvl6pPr>
            <a:lvl7pPr>
              <a:defRPr sz="1588"/>
            </a:lvl7pPr>
            <a:lvl8pPr>
              <a:defRPr sz="1588"/>
            </a:lvl8pPr>
            <a:lvl9pPr>
              <a:defRPr sz="1588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8793" y="1435101"/>
            <a:ext cx="3008312" cy="4691062"/>
          </a:xfrm>
        </p:spPr>
        <p:txBody>
          <a:bodyPr/>
          <a:lstStyle>
            <a:lvl1pPr marL="0" indent="0">
              <a:buNone/>
              <a:defRPr sz="1112"/>
            </a:lvl1pPr>
            <a:lvl2pPr marL="363062" indent="0">
              <a:buNone/>
              <a:defRPr sz="1032"/>
            </a:lvl2pPr>
            <a:lvl3pPr marL="726114" indent="0">
              <a:buNone/>
              <a:defRPr sz="794"/>
            </a:lvl3pPr>
            <a:lvl4pPr marL="1089149" indent="0">
              <a:buNone/>
              <a:defRPr sz="714"/>
            </a:lvl4pPr>
            <a:lvl5pPr marL="1452207" indent="0">
              <a:buNone/>
              <a:defRPr sz="714"/>
            </a:lvl5pPr>
            <a:lvl6pPr marL="1815244" indent="0">
              <a:buNone/>
              <a:defRPr sz="714"/>
            </a:lvl6pPr>
            <a:lvl7pPr marL="2178301" indent="0">
              <a:buNone/>
              <a:defRPr sz="714"/>
            </a:lvl7pPr>
            <a:lvl8pPr marL="2541275" indent="0">
              <a:buNone/>
              <a:defRPr sz="714"/>
            </a:lvl8pPr>
            <a:lvl9pPr marL="2904401" indent="0">
              <a:buNone/>
              <a:defRPr sz="714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4996383"/>
      </p:ext>
    </p:extLst>
  </p:cSld>
  <p:clrMapOvr>
    <a:masterClrMapping/>
  </p:clrMapOvr>
  <p:transition spd="slow" advTm="4000">
    <p:randomBar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327" y="4803037"/>
            <a:ext cx="5486400" cy="566738"/>
          </a:xfrm>
        </p:spPr>
        <p:txBody>
          <a:bodyPr anchor="b"/>
          <a:lstStyle>
            <a:lvl1pPr algn="l">
              <a:defRPr sz="1588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327" y="616814"/>
            <a:ext cx="5486400" cy="4114800"/>
          </a:xfrm>
        </p:spPr>
        <p:txBody>
          <a:bodyPr/>
          <a:lstStyle>
            <a:lvl1pPr marL="0" indent="0">
              <a:buNone/>
              <a:defRPr sz="2540"/>
            </a:lvl1pPr>
            <a:lvl2pPr marL="363062" indent="0">
              <a:buNone/>
              <a:defRPr sz="2222"/>
            </a:lvl2pPr>
            <a:lvl3pPr marL="726114" indent="0">
              <a:buNone/>
              <a:defRPr sz="1905"/>
            </a:lvl3pPr>
            <a:lvl4pPr marL="1089149" indent="0">
              <a:buNone/>
              <a:defRPr sz="1588"/>
            </a:lvl4pPr>
            <a:lvl5pPr marL="1452207" indent="0">
              <a:buNone/>
              <a:defRPr sz="1588"/>
            </a:lvl5pPr>
            <a:lvl6pPr marL="1815244" indent="0">
              <a:buNone/>
              <a:defRPr sz="1588"/>
            </a:lvl6pPr>
            <a:lvl7pPr marL="2178301" indent="0">
              <a:buNone/>
              <a:defRPr sz="1588"/>
            </a:lvl7pPr>
            <a:lvl8pPr marL="2541275" indent="0">
              <a:buNone/>
              <a:defRPr sz="1588"/>
            </a:lvl8pPr>
            <a:lvl9pPr marL="2904401" indent="0">
              <a:buNone/>
              <a:defRPr sz="1588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327" y="5368199"/>
            <a:ext cx="5486400" cy="804862"/>
          </a:xfrm>
        </p:spPr>
        <p:txBody>
          <a:bodyPr/>
          <a:lstStyle>
            <a:lvl1pPr marL="0" indent="0">
              <a:buNone/>
              <a:defRPr sz="1112"/>
            </a:lvl1pPr>
            <a:lvl2pPr marL="363062" indent="0">
              <a:buNone/>
              <a:defRPr sz="1032"/>
            </a:lvl2pPr>
            <a:lvl3pPr marL="726114" indent="0">
              <a:buNone/>
              <a:defRPr sz="794"/>
            </a:lvl3pPr>
            <a:lvl4pPr marL="1089149" indent="0">
              <a:buNone/>
              <a:defRPr sz="714"/>
            </a:lvl4pPr>
            <a:lvl5pPr marL="1452207" indent="0">
              <a:buNone/>
              <a:defRPr sz="714"/>
            </a:lvl5pPr>
            <a:lvl6pPr marL="1815244" indent="0">
              <a:buNone/>
              <a:defRPr sz="714"/>
            </a:lvl6pPr>
            <a:lvl7pPr marL="2178301" indent="0">
              <a:buNone/>
              <a:defRPr sz="714"/>
            </a:lvl7pPr>
            <a:lvl8pPr marL="2541275" indent="0">
              <a:buNone/>
              <a:defRPr sz="714"/>
            </a:lvl8pPr>
            <a:lvl9pPr marL="2904401" indent="0">
              <a:buNone/>
              <a:defRPr sz="714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1756535"/>
      </p:ext>
    </p:extLst>
  </p:cSld>
  <p:clrMapOvr>
    <a:masterClrMapping/>
  </p:clrMapOvr>
  <p:transition spd="slow" advTm="4000">
    <p:randomBar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1899194"/>
      </p:ext>
    </p:extLst>
  </p:cSld>
  <p:clrMapOvr>
    <a:masterClrMapping/>
  </p:clrMapOvr>
  <p:transition spd="slow" advTm="4000">
    <p:randomBar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30068" y="277083"/>
            <a:ext cx="2057402" cy="5851525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540" y="277083"/>
            <a:ext cx="6019799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9270771"/>
      </p:ext>
    </p:extLst>
  </p:cSld>
  <p:clrMapOvr>
    <a:masterClrMapping/>
  </p:clrMapOvr>
  <p:transition spd="slow" advTm="4000">
    <p:randomBar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5" y="2130499"/>
            <a:ext cx="7772400" cy="1470026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2210" y="3886201"/>
            <a:ext cx="6400801" cy="175259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846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692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539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385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231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9078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9237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771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3125298"/>
      </p:ext>
    </p:extLst>
  </p:cSld>
  <p:clrMapOvr>
    <a:masterClrMapping/>
  </p:clrMapOvr>
  <p:transition spd="med" advTm="4000"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7504730"/>
      </p:ext>
    </p:extLst>
  </p:cSld>
  <p:clrMapOvr>
    <a:masterClrMapping/>
  </p:clrMapOvr>
  <p:transition spd="med" advTm="4000">
    <p:rand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22" y="4406903"/>
            <a:ext cx="7772400" cy="1362075"/>
          </a:xfrm>
        </p:spPr>
        <p:txBody>
          <a:bodyPr anchor="t"/>
          <a:lstStyle>
            <a:lvl1pPr algn="l">
              <a:defRPr sz="4233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22" y="2906949"/>
            <a:ext cx="7772400" cy="1500187"/>
          </a:xfrm>
        </p:spPr>
        <p:txBody>
          <a:bodyPr anchor="b"/>
          <a:lstStyle>
            <a:lvl1pPr marL="0" indent="0">
              <a:buNone/>
              <a:defRPr sz="2116">
                <a:solidFill>
                  <a:schemeClr val="tx1">
                    <a:tint val="75000"/>
                  </a:schemeClr>
                </a:solidFill>
              </a:defRPr>
            </a:lvl1pPr>
            <a:lvl2pPr marL="484640" indent="0">
              <a:buNone/>
              <a:defRPr sz="1904">
                <a:solidFill>
                  <a:schemeClr val="tx1">
                    <a:tint val="75000"/>
                  </a:schemeClr>
                </a:solidFill>
              </a:defRPr>
            </a:lvl2pPr>
            <a:lvl3pPr marL="969278" indent="0">
              <a:buNone/>
              <a:defRPr sz="1693">
                <a:solidFill>
                  <a:schemeClr val="tx1">
                    <a:tint val="75000"/>
                  </a:schemeClr>
                </a:solidFill>
              </a:defRPr>
            </a:lvl3pPr>
            <a:lvl4pPr marL="1453918" indent="0">
              <a:buNone/>
              <a:defRPr sz="1482">
                <a:solidFill>
                  <a:schemeClr val="tx1">
                    <a:tint val="75000"/>
                  </a:schemeClr>
                </a:solidFill>
              </a:defRPr>
            </a:lvl4pPr>
            <a:lvl5pPr marL="1938556" indent="0">
              <a:buNone/>
              <a:defRPr sz="1482">
                <a:solidFill>
                  <a:schemeClr val="tx1">
                    <a:tint val="75000"/>
                  </a:schemeClr>
                </a:solidFill>
              </a:defRPr>
            </a:lvl5pPr>
            <a:lvl6pPr marL="2423191" indent="0">
              <a:buNone/>
              <a:defRPr sz="1482">
                <a:solidFill>
                  <a:schemeClr val="tx1">
                    <a:tint val="75000"/>
                  </a:schemeClr>
                </a:solidFill>
              </a:defRPr>
            </a:lvl6pPr>
            <a:lvl7pPr marL="2907834" indent="0">
              <a:buNone/>
              <a:defRPr sz="1482">
                <a:solidFill>
                  <a:schemeClr val="tx1">
                    <a:tint val="75000"/>
                  </a:schemeClr>
                </a:solidFill>
              </a:defRPr>
            </a:lvl7pPr>
            <a:lvl8pPr marL="3392374" indent="0">
              <a:buNone/>
              <a:defRPr sz="1482">
                <a:solidFill>
                  <a:schemeClr val="tx1">
                    <a:tint val="75000"/>
                  </a:schemeClr>
                </a:solidFill>
              </a:defRPr>
            </a:lvl8pPr>
            <a:lvl9pPr marL="3877114" indent="0">
              <a:buNone/>
              <a:defRPr sz="148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4237374"/>
      </p:ext>
    </p:extLst>
  </p:cSld>
  <p:clrMapOvr>
    <a:masterClrMapping/>
  </p:clrMapOvr>
  <p:transition spd="med" advTm="4000">
    <p:random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725" y="1600512"/>
            <a:ext cx="4038600" cy="4525963"/>
          </a:xfrm>
        </p:spPr>
        <p:txBody>
          <a:bodyPr/>
          <a:lstStyle>
            <a:lvl1pPr>
              <a:defRPr sz="2963"/>
            </a:lvl1pPr>
            <a:lvl2pPr>
              <a:defRPr sz="2540"/>
            </a:lvl2pPr>
            <a:lvl3pPr>
              <a:defRPr sz="2116"/>
            </a:lvl3pPr>
            <a:lvl4pPr>
              <a:defRPr sz="1904"/>
            </a:lvl4pPr>
            <a:lvl5pPr>
              <a:defRPr sz="1904"/>
            </a:lvl5pPr>
            <a:lvl6pPr>
              <a:defRPr sz="1904"/>
            </a:lvl6pPr>
            <a:lvl7pPr>
              <a:defRPr sz="1904"/>
            </a:lvl7pPr>
            <a:lvl8pPr>
              <a:defRPr sz="1904"/>
            </a:lvl8pPr>
            <a:lvl9pPr>
              <a:defRPr sz="1904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792" y="1600512"/>
            <a:ext cx="4038600" cy="4525963"/>
          </a:xfrm>
        </p:spPr>
        <p:txBody>
          <a:bodyPr/>
          <a:lstStyle>
            <a:lvl1pPr>
              <a:defRPr sz="2963"/>
            </a:lvl1pPr>
            <a:lvl2pPr>
              <a:defRPr sz="2540"/>
            </a:lvl2pPr>
            <a:lvl3pPr>
              <a:defRPr sz="2116"/>
            </a:lvl3pPr>
            <a:lvl4pPr>
              <a:defRPr sz="1904"/>
            </a:lvl4pPr>
            <a:lvl5pPr>
              <a:defRPr sz="1904"/>
            </a:lvl5pPr>
            <a:lvl6pPr>
              <a:defRPr sz="1904"/>
            </a:lvl6pPr>
            <a:lvl7pPr>
              <a:defRPr sz="1904"/>
            </a:lvl7pPr>
            <a:lvl8pPr>
              <a:defRPr sz="1904"/>
            </a:lvl8pPr>
            <a:lvl9pPr>
              <a:defRPr sz="1904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7373951"/>
      </p:ext>
    </p:extLst>
  </p:cSld>
  <p:clrMapOvr>
    <a:masterClrMapping/>
  </p:clrMapOvr>
  <p:transition spd="med" advTm="4000">
    <p:rand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65" y="1535115"/>
            <a:ext cx="4040188" cy="639762"/>
          </a:xfrm>
        </p:spPr>
        <p:txBody>
          <a:bodyPr anchor="b"/>
          <a:lstStyle>
            <a:lvl1pPr marL="0" indent="0">
              <a:buNone/>
              <a:defRPr sz="2540" b="1"/>
            </a:lvl1pPr>
            <a:lvl2pPr marL="484640" indent="0">
              <a:buNone/>
              <a:defRPr sz="2116" b="1"/>
            </a:lvl2pPr>
            <a:lvl3pPr marL="969278" indent="0">
              <a:buNone/>
              <a:defRPr sz="1904" b="1"/>
            </a:lvl3pPr>
            <a:lvl4pPr marL="1453918" indent="0">
              <a:buNone/>
              <a:defRPr sz="1693" b="1"/>
            </a:lvl4pPr>
            <a:lvl5pPr marL="1938556" indent="0">
              <a:buNone/>
              <a:defRPr sz="1693" b="1"/>
            </a:lvl5pPr>
            <a:lvl6pPr marL="2423191" indent="0">
              <a:buNone/>
              <a:defRPr sz="1693" b="1"/>
            </a:lvl6pPr>
            <a:lvl7pPr marL="2907834" indent="0">
              <a:buNone/>
              <a:defRPr sz="1693" b="1"/>
            </a:lvl7pPr>
            <a:lvl8pPr marL="3392374" indent="0">
              <a:buNone/>
              <a:defRPr sz="1693" b="1"/>
            </a:lvl8pPr>
            <a:lvl9pPr marL="3877114" indent="0">
              <a:buNone/>
              <a:defRPr sz="1693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65" y="2174876"/>
            <a:ext cx="4040188" cy="3951287"/>
          </a:xfrm>
        </p:spPr>
        <p:txBody>
          <a:bodyPr/>
          <a:lstStyle>
            <a:lvl1pPr>
              <a:defRPr sz="2540"/>
            </a:lvl1pPr>
            <a:lvl2pPr>
              <a:defRPr sz="2116"/>
            </a:lvl2pPr>
            <a:lvl3pPr>
              <a:defRPr sz="1904"/>
            </a:lvl3pPr>
            <a:lvl4pPr>
              <a:defRPr sz="1693"/>
            </a:lvl4pPr>
            <a:lvl5pPr>
              <a:defRPr sz="1693"/>
            </a:lvl5pPr>
            <a:lvl6pPr>
              <a:defRPr sz="1693"/>
            </a:lvl6pPr>
            <a:lvl7pPr>
              <a:defRPr sz="1693"/>
            </a:lvl7pPr>
            <a:lvl8pPr>
              <a:defRPr sz="1693"/>
            </a:lvl8pPr>
            <a:lvl9pPr>
              <a:defRPr sz="1693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343" y="1535115"/>
            <a:ext cx="4041775" cy="639762"/>
          </a:xfrm>
        </p:spPr>
        <p:txBody>
          <a:bodyPr anchor="b"/>
          <a:lstStyle>
            <a:lvl1pPr marL="0" indent="0">
              <a:buNone/>
              <a:defRPr sz="2540" b="1"/>
            </a:lvl1pPr>
            <a:lvl2pPr marL="484640" indent="0">
              <a:buNone/>
              <a:defRPr sz="2116" b="1"/>
            </a:lvl2pPr>
            <a:lvl3pPr marL="969278" indent="0">
              <a:buNone/>
              <a:defRPr sz="1904" b="1"/>
            </a:lvl3pPr>
            <a:lvl4pPr marL="1453918" indent="0">
              <a:buNone/>
              <a:defRPr sz="1693" b="1"/>
            </a:lvl4pPr>
            <a:lvl5pPr marL="1938556" indent="0">
              <a:buNone/>
              <a:defRPr sz="1693" b="1"/>
            </a:lvl5pPr>
            <a:lvl6pPr marL="2423191" indent="0">
              <a:buNone/>
              <a:defRPr sz="1693" b="1"/>
            </a:lvl6pPr>
            <a:lvl7pPr marL="2907834" indent="0">
              <a:buNone/>
              <a:defRPr sz="1693" b="1"/>
            </a:lvl7pPr>
            <a:lvl8pPr marL="3392374" indent="0">
              <a:buNone/>
              <a:defRPr sz="1693" b="1"/>
            </a:lvl8pPr>
            <a:lvl9pPr marL="3877114" indent="0">
              <a:buNone/>
              <a:defRPr sz="1693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343" y="2174876"/>
            <a:ext cx="4041775" cy="3951287"/>
          </a:xfrm>
        </p:spPr>
        <p:txBody>
          <a:bodyPr/>
          <a:lstStyle>
            <a:lvl1pPr>
              <a:defRPr sz="2540"/>
            </a:lvl1pPr>
            <a:lvl2pPr>
              <a:defRPr sz="2116"/>
            </a:lvl2pPr>
            <a:lvl3pPr>
              <a:defRPr sz="1904"/>
            </a:lvl3pPr>
            <a:lvl4pPr>
              <a:defRPr sz="1693"/>
            </a:lvl4pPr>
            <a:lvl5pPr>
              <a:defRPr sz="1693"/>
            </a:lvl5pPr>
            <a:lvl6pPr>
              <a:defRPr sz="1693"/>
            </a:lvl6pPr>
            <a:lvl7pPr>
              <a:defRPr sz="1693"/>
            </a:lvl7pPr>
            <a:lvl8pPr>
              <a:defRPr sz="1693"/>
            </a:lvl8pPr>
            <a:lvl9pPr>
              <a:defRPr sz="1693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0587803"/>
      </p:ext>
    </p:extLst>
  </p:cSld>
  <p:clrMapOvr>
    <a:masterClrMapping/>
  </p:clrMapOvr>
  <p:transition spd="med" advTm="4000">
    <p:random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7305477"/>
      </p:ext>
    </p:extLst>
  </p:cSld>
  <p:clrMapOvr>
    <a:masterClrMapping/>
  </p:clrMapOvr>
  <p:transition spd="med" advTm="4000">
    <p:random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0523586"/>
      </p:ext>
    </p:extLst>
  </p:cSld>
  <p:clrMapOvr>
    <a:masterClrMapping/>
  </p:clrMapOvr>
  <p:transition spd="med" advTm="4000">
    <p:random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390" y="273124"/>
            <a:ext cx="3008312" cy="1162050"/>
          </a:xfrm>
        </p:spPr>
        <p:txBody>
          <a:bodyPr anchor="b"/>
          <a:lstStyle>
            <a:lvl1pPr algn="l">
              <a:defRPr sz="2116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230" y="273050"/>
            <a:ext cx="5111750" cy="5853113"/>
          </a:xfrm>
        </p:spPr>
        <p:txBody>
          <a:bodyPr/>
          <a:lstStyle>
            <a:lvl1pPr>
              <a:defRPr sz="3386"/>
            </a:lvl1pPr>
            <a:lvl2pPr>
              <a:defRPr sz="2963"/>
            </a:lvl2pPr>
            <a:lvl3pPr>
              <a:defRPr sz="2540"/>
            </a:lvl3pPr>
            <a:lvl4pPr>
              <a:defRPr sz="2116"/>
            </a:lvl4pPr>
            <a:lvl5pPr>
              <a:defRPr sz="2116"/>
            </a:lvl5pPr>
            <a:lvl6pPr>
              <a:defRPr sz="2116"/>
            </a:lvl6pPr>
            <a:lvl7pPr>
              <a:defRPr sz="2116"/>
            </a:lvl7pPr>
            <a:lvl8pPr>
              <a:defRPr sz="2116"/>
            </a:lvl8pPr>
            <a:lvl9pPr>
              <a:defRPr sz="2116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390" y="1435101"/>
            <a:ext cx="3008312" cy="4691062"/>
          </a:xfrm>
        </p:spPr>
        <p:txBody>
          <a:bodyPr/>
          <a:lstStyle>
            <a:lvl1pPr marL="0" indent="0">
              <a:buNone/>
              <a:defRPr sz="1482"/>
            </a:lvl1pPr>
            <a:lvl2pPr marL="484640" indent="0">
              <a:buNone/>
              <a:defRPr sz="1376"/>
            </a:lvl2pPr>
            <a:lvl3pPr marL="969278" indent="0">
              <a:buNone/>
              <a:defRPr sz="1058"/>
            </a:lvl3pPr>
            <a:lvl4pPr marL="1453918" indent="0">
              <a:buNone/>
              <a:defRPr sz="952"/>
            </a:lvl4pPr>
            <a:lvl5pPr marL="1938556" indent="0">
              <a:buNone/>
              <a:defRPr sz="952"/>
            </a:lvl5pPr>
            <a:lvl6pPr marL="2423191" indent="0">
              <a:buNone/>
              <a:defRPr sz="952"/>
            </a:lvl6pPr>
            <a:lvl7pPr marL="2907834" indent="0">
              <a:buNone/>
              <a:defRPr sz="952"/>
            </a:lvl7pPr>
            <a:lvl8pPr marL="3392374" indent="0">
              <a:buNone/>
              <a:defRPr sz="952"/>
            </a:lvl8pPr>
            <a:lvl9pPr marL="3877114" indent="0">
              <a:buNone/>
              <a:defRPr sz="952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2977375"/>
      </p:ext>
    </p:extLst>
  </p:cSld>
  <p:clrMapOvr>
    <a:masterClrMapping/>
  </p:clrMapOvr>
  <p:transition spd="med" advTm="4000">
    <p:random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327" y="4800605"/>
            <a:ext cx="5486400" cy="566738"/>
          </a:xfrm>
        </p:spPr>
        <p:txBody>
          <a:bodyPr anchor="b"/>
          <a:lstStyle>
            <a:lvl1pPr algn="l">
              <a:defRPr sz="2116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327" y="613894"/>
            <a:ext cx="5486400" cy="4114800"/>
          </a:xfrm>
        </p:spPr>
        <p:txBody>
          <a:bodyPr/>
          <a:lstStyle>
            <a:lvl1pPr marL="0" indent="0">
              <a:buNone/>
              <a:defRPr sz="3386"/>
            </a:lvl1pPr>
            <a:lvl2pPr marL="484640" indent="0">
              <a:buNone/>
              <a:defRPr sz="2963"/>
            </a:lvl2pPr>
            <a:lvl3pPr marL="969278" indent="0">
              <a:buNone/>
              <a:defRPr sz="2540"/>
            </a:lvl3pPr>
            <a:lvl4pPr marL="1453918" indent="0">
              <a:buNone/>
              <a:defRPr sz="2116"/>
            </a:lvl4pPr>
            <a:lvl5pPr marL="1938556" indent="0">
              <a:buNone/>
              <a:defRPr sz="2116"/>
            </a:lvl5pPr>
            <a:lvl6pPr marL="2423191" indent="0">
              <a:buNone/>
              <a:defRPr sz="2116"/>
            </a:lvl6pPr>
            <a:lvl7pPr marL="2907834" indent="0">
              <a:buNone/>
              <a:defRPr sz="2116"/>
            </a:lvl7pPr>
            <a:lvl8pPr marL="3392374" indent="0">
              <a:buNone/>
              <a:defRPr sz="2116"/>
            </a:lvl8pPr>
            <a:lvl9pPr marL="3877114" indent="0">
              <a:buNone/>
              <a:defRPr sz="2116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327" y="5368387"/>
            <a:ext cx="5486400" cy="804862"/>
          </a:xfrm>
        </p:spPr>
        <p:txBody>
          <a:bodyPr/>
          <a:lstStyle>
            <a:lvl1pPr marL="0" indent="0">
              <a:buNone/>
              <a:defRPr sz="1482"/>
            </a:lvl1pPr>
            <a:lvl2pPr marL="484640" indent="0">
              <a:buNone/>
              <a:defRPr sz="1376"/>
            </a:lvl2pPr>
            <a:lvl3pPr marL="969278" indent="0">
              <a:buNone/>
              <a:defRPr sz="1058"/>
            </a:lvl3pPr>
            <a:lvl4pPr marL="1453918" indent="0">
              <a:buNone/>
              <a:defRPr sz="952"/>
            </a:lvl4pPr>
            <a:lvl5pPr marL="1938556" indent="0">
              <a:buNone/>
              <a:defRPr sz="952"/>
            </a:lvl5pPr>
            <a:lvl6pPr marL="2423191" indent="0">
              <a:buNone/>
              <a:defRPr sz="952"/>
            </a:lvl6pPr>
            <a:lvl7pPr marL="2907834" indent="0">
              <a:buNone/>
              <a:defRPr sz="952"/>
            </a:lvl7pPr>
            <a:lvl8pPr marL="3392374" indent="0">
              <a:buNone/>
              <a:defRPr sz="952"/>
            </a:lvl8pPr>
            <a:lvl9pPr marL="3877114" indent="0">
              <a:buNone/>
              <a:defRPr sz="952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7917704"/>
      </p:ext>
    </p:extLst>
  </p:cSld>
  <p:clrMapOvr>
    <a:masterClrMapping/>
  </p:clrMapOvr>
  <p:transition spd="med" advTm="4000">
    <p:random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2275081"/>
      </p:ext>
    </p:extLst>
  </p:cSld>
  <p:clrMapOvr>
    <a:masterClrMapping/>
  </p:clrMapOvr>
  <p:transition spd="med" advTm="4000">
    <p:random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66" y="274643"/>
            <a:ext cx="2057401" cy="5851525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70" y="274643"/>
            <a:ext cx="6019800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6777274"/>
      </p:ext>
    </p:extLst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BFBCC172-93DA-3F26-D380-8754577494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CA8E322-EAA1-811B-7509-49ABEFBFB51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2B7DB1D-5BD5-436B-CB06-04509D2CBA8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A776158-F137-4A9E-8B10-F953D55D842D}" type="datetimeFigureOut">
              <a:rPr lang="fr-FR" smtClean="0"/>
              <a:t>02/11/2025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1A92790-3FAE-FC31-8A7F-F3CC07F7DDD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508AE1A-3AFB-050C-E367-15EFA4E0EBE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3A6EE22-5E0C-4256-BD1F-0CB06265CE1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32944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42" y="277743"/>
            <a:ext cx="8229599" cy="1143001"/>
          </a:xfrm>
          <a:prstGeom prst="rect">
            <a:avLst/>
          </a:prstGeom>
        </p:spPr>
        <p:txBody>
          <a:bodyPr vert="horz" lIns="91247" tIns="45622" rIns="91247" bIns="45622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42" y="1601193"/>
            <a:ext cx="8229599" cy="4525963"/>
          </a:xfrm>
          <a:prstGeom prst="rect">
            <a:avLst/>
          </a:prstGeom>
        </p:spPr>
        <p:txBody>
          <a:bodyPr vert="horz" lIns="91247" tIns="45622" rIns="91247" bIns="45622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8514" y="6358788"/>
            <a:ext cx="2133601" cy="365125"/>
          </a:xfrm>
          <a:prstGeom prst="rect">
            <a:avLst/>
          </a:prstGeom>
        </p:spPr>
        <p:txBody>
          <a:bodyPr vert="horz" lIns="91247" tIns="45622" rIns="91247" bIns="45622" rtlCol="0" anchor="ctr"/>
          <a:lstStyle>
            <a:lvl1pPr algn="l" defTabSz="726114">
              <a:defRPr sz="103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02/11/2025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5353" y="6358788"/>
            <a:ext cx="2895600" cy="365125"/>
          </a:xfrm>
          <a:prstGeom prst="rect">
            <a:avLst/>
          </a:prstGeom>
        </p:spPr>
        <p:txBody>
          <a:bodyPr vert="horz" lIns="91247" tIns="45622" rIns="91247" bIns="45622" rtlCol="0" anchor="ctr"/>
          <a:lstStyle>
            <a:lvl1pPr algn="ctr" defTabSz="726114">
              <a:defRPr sz="103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5474" y="6358788"/>
            <a:ext cx="2133601" cy="365125"/>
          </a:xfrm>
          <a:prstGeom prst="rect">
            <a:avLst/>
          </a:prstGeom>
        </p:spPr>
        <p:txBody>
          <a:bodyPr vert="horz" lIns="91247" tIns="45622" rIns="91247" bIns="45622" rtlCol="0" anchor="ctr"/>
          <a:lstStyle>
            <a:lvl1pPr algn="r" defTabSz="726114">
              <a:defRPr sz="103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35076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Tm="4000">
    <p:randomBar/>
  </p:transition>
  <p:txStyles>
    <p:titleStyle>
      <a:lvl1pPr algn="ctr" defTabSz="726114" rtl="0" eaLnBrk="1" latinLnBrk="0" hangingPunct="1">
        <a:spcBef>
          <a:spcPct val="0"/>
        </a:spcBef>
        <a:buNone/>
        <a:defRPr sz="357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2300" indent="-272300" algn="l" defTabSz="726114" rtl="0" eaLnBrk="1" latinLnBrk="0" hangingPunct="1">
        <a:spcBef>
          <a:spcPct val="20000"/>
        </a:spcBef>
        <a:buFont typeface="Arial" pitchFamily="34" charset="0"/>
        <a:buChar char="•"/>
        <a:defRPr sz="2540" kern="1200">
          <a:solidFill>
            <a:schemeClr val="tx1"/>
          </a:solidFill>
          <a:latin typeface="+mn-lt"/>
          <a:ea typeface="+mn-ea"/>
          <a:cs typeface="+mn-cs"/>
        </a:defRPr>
      </a:lvl1pPr>
      <a:lvl2pPr marL="589920" indent="-226880" algn="l" defTabSz="726114" rtl="0" eaLnBrk="1" latinLnBrk="0" hangingPunct="1">
        <a:spcBef>
          <a:spcPct val="20000"/>
        </a:spcBef>
        <a:buFont typeface="Arial" pitchFamily="34" charset="0"/>
        <a:buChar char="–"/>
        <a:defRPr sz="2222" kern="1200">
          <a:solidFill>
            <a:schemeClr val="tx1"/>
          </a:solidFill>
          <a:latin typeface="+mn-lt"/>
          <a:ea typeface="+mn-ea"/>
          <a:cs typeface="+mn-cs"/>
        </a:defRPr>
      </a:lvl2pPr>
      <a:lvl3pPr marL="907625" indent="-181541" algn="l" defTabSz="726114" rtl="0" eaLnBrk="1" latinLnBrk="0" hangingPunct="1">
        <a:spcBef>
          <a:spcPct val="20000"/>
        </a:spcBef>
        <a:buFont typeface="Arial" pitchFamily="34" charset="0"/>
        <a:buChar char="•"/>
        <a:defRPr sz="1905" kern="1200">
          <a:solidFill>
            <a:schemeClr val="tx1"/>
          </a:solidFill>
          <a:latin typeface="+mn-lt"/>
          <a:ea typeface="+mn-ea"/>
          <a:cs typeface="+mn-cs"/>
        </a:defRPr>
      </a:lvl3pPr>
      <a:lvl4pPr marL="1270637" indent="-181541" algn="l" defTabSz="726114" rtl="0" eaLnBrk="1" latinLnBrk="0" hangingPunct="1">
        <a:spcBef>
          <a:spcPct val="20000"/>
        </a:spcBef>
        <a:buFont typeface="Arial" pitchFamily="34" charset="0"/>
        <a:buChar char="–"/>
        <a:defRPr sz="1588" kern="1200">
          <a:solidFill>
            <a:schemeClr val="tx1"/>
          </a:solidFill>
          <a:latin typeface="+mn-lt"/>
          <a:ea typeface="+mn-ea"/>
          <a:cs typeface="+mn-cs"/>
        </a:defRPr>
      </a:lvl4pPr>
      <a:lvl5pPr marL="1633678" indent="-181541" algn="l" defTabSz="726114" rtl="0" eaLnBrk="1" latinLnBrk="0" hangingPunct="1">
        <a:spcBef>
          <a:spcPct val="20000"/>
        </a:spcBef>
        <a:buFont typeface="Arial" pitchFamily="34" charset="0"/>
        <a:buChar char="»"/>
        <a:defRPr sz="1588" kern="1200">
          <a:solidFill>
            <a:schemeClr val="tx1"/>
          </a:solidFill>
          <a:latin typeface="+mn-lt"/>
          <a:ea typeface="+mn-ea"/>
          <a:cs typeface="+mn-cs"/>
        </a:defRPr>
      </a:lvl5pPr>
      <a:lvl6pPr marL="1996702" indent="-181541" algn="l" defTabSz="726114" rtl="0" eaLnBrk="1" latinLnBrk="0" hangingPunct="1">
        <a:spcBef>
          <a:spcPct val="20000"/>
        </a:spcBef>
        <a:buFont typeface="Arial" pitchFamily="34" charset="0"/>
        <a:buChar char="•"/>
        <a:defRPr sz="1588" kern="1200">
          <a:solidFill>
            <a:schemeClr val="tx1"/>
          </a:solidFill>
          <a:latin typeface="+mn-lt"/>
          <a:ea typeface="+mn-ea"/>
          <a:cs typeface="+mn-cs"/>
        </a:defRPr>
      </a:lvl6pPr>
      <a:lvl7pPr marL="2359732" indent="-181541" algn="l" defTabSz="726114" rtl="0" eaLnBrk="1" latinLnBrk="0" hangingPunct="1">
        <a:spcBef>
          <a:spcPct val="20000"/>
        </a:spcBef>
        <a:buFont typeface="Arial" pitchFamily="34" charset="0"/>
        <a:buChar char="•"/>
        <a:defRPr sz="1588" kern="1200">
          <a:solidFill>
            <a:schemeClr val="tx1"/>
          </a:solidFill>
          <a:latin typeface="+mn-lt"/>
          <a:ea typeface="+mn-ea"/>
          <a:cs typeface="+mn-cs"/>
        </a:defRPr>
      </a:lvl7pPr>
      <a:lvl8pPr marL="2722801" indent="-181541" algn="l" defTabSz="726114" rtl="0" eaLnBrk="1" latinLnBrk="0" hangingPunct="1">
        <a:spcBef>
          <a:spcPct val="20000"/>
        </a:spcBef>
        <a:buFont typeface="Arial" pitchFamily="34" charset="0"/>
        <a:buChar char="•"/>
        <a:defRPr sz="1588" kern="1200">
          <a:solidFill>
            <a:schemeClr val="tx1"/>
          </a:solidFill>
          <a:latin typeface="+mn-lt"/>
          <a:ea typeface="+mn-ea"/>
          <a:cs typeface="+mn-cs"/>
        </a:defRPr>
      </a:lvl8pPr>
      <a:lvl9pPr marL="3085826" indent="-181541" algn="l" defTabSz="726114" rtl="0" eaLnBrk="1" latinLnBrk="0" hangingPunct="1">
        <a:spcBef>
          <a:spcPct val="20000"/>
        </a:spcBef>
        <a:buFont typeface="Arial" pitchFamily="34" charset="0"/>
        <a:buChar char="•"/>
        <a:defRPr sz="158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726114" rtl="0" eaLnBrk="1" latinLnBrk="0" hangingPunct="1">
        <a:defRPr sz="1429" kern="1200">
          <a:solidFill>
            <a:schemeClr val="tx1"/>
          </a:solidFill>
          <a:latin typeface="+mn-lt"/>
          <a:ea typeface="+mn-ea"/>
          <a:cs typeface="+mn-cs"/>
        </a:defRPr>
      </a:lvl1pPr>
      <a:lvl2pPr marL="363062" algn="l" defTabSz="726114" rtl="0" eaLnBrk="1" latinLnBrk="0" hangingPunct="1">
        <a:defRPr sz="1429" kern="1200">
          <a:solidFill>
            <a:schemeClr val="tx1"/>
          </a:solidFill>
          <a:latin typeface="+mn-lt"/>
          <a:ea typeface="+mn-ea"/>
          <a:cs typeface="+mn-cs"/>
        </a:defRPr>
      </a:lvl2pPr>
      <a:lvl3pPr marL="726114" algn="l" defTabSz="726114" rtl="0" eaLnBrk="1" latinLnBrk="0" hangingPunct="1">
        <a:defRPr sz="1429" kern="1200">
          <a:solidFill>
            <a:schemeClr val="tx1"/>
          </a:solidFill>
          <a:latin typeface="+mn-lt"/>
          <a:ea typeface="+mn-ea"/>
          <a:cs typeface="+mn-cs"/>
        </a:defRPr>
      </a:lvl3pPr>
      <a:lvl4pPr marL="1089149" algn="l" defTabSz="726114" rtl="0" eaLnBrk="1" latinLnBrk="0" hangingPunct="1">
        <a:defRPr sz="1429" kern="1200">
          <a:solidFill>
            <a:schemeClr val="tx1"/>
          </a:solidFill>
          <a:latin typeface="+mn-lt"/>
          <a:ea typeface="+mn-ea"/>
          <a:cs typeface="+mn-cs"/>
        </a:defRPr>
      </a:lvl4pPr>
      <a:lvl5pPr marL="1452207" algn="l" defTabSz="726114" rtl="0" eaLnBrk="1" latinLnBrk="0" hangingPunct="1">
        <a:defRPr sz="1429" kern="1200">
          <a:solidFill>
            <a:schemeClr val="tx1"/>
          </a:solidFill>
          <a:latin typeface="+mn-lt"/>
          <a:ea typeface="+mn-ea"/>
          <a:cs typeface="+mn-cs"/>
        </a:defRPr>
      </a:lvl5pPr>
      <a:lvl6pPr marL="1815244" algn="l" defTabSz="726114" rtl="0" eaLnBrk="1" latinLnBrk="0" hangingPunct="1">
        <a:defRPr sz="1429" kern="1200">
          <a:solidFill>
            <a:schemeClr val="tx1"/>
          </a:solidFill>
          <a:latin typeface="+mn-lt"/>
          <a:ea typeface="+mn-ea"/>
          <a:cs typeface="+mn-cs"/>
        </a:defRPr>
      </a:lvl6pPr>
      <a:lvl7pPr marL="2178301" algn="l" defTabSz="726114" rtl="0" eaLnBrk="1" latinLnBrk="0" hangingPunct="1">
        <a:defRPr sz="1429" kern="1200">
          <a:solidFill>
            <a:schemeClr val="tx1"/>
          </a:solidFill>
          <a:latin typeface="+mn-lt"/>
          <a:ea typeface="+mn-ea"/>
          <a:cs typeface="+mn-cs"/>
        </a:defRPr>
      </a:lvl7pPr>
      <a:lvl8pPr marL="2541275" algn="l" defTabSz="726114" rtl="0" eaLnBrk="1" latinLnBrk="0" hangingPunct="1">
        <a:defRPr sz="1429" kern="1200">
          <a:solidFill>
            <a:schemeClr val="tx1"/>
          </a:solidFill>
          <a:latin typeface="+mn-lt"/>
          <a:ea typeface="+mn-ea"/>
          <a:cs typeface="+mn-cs"/>
        </a:defRPr>
      </a:lvl8pPr>
      <a:lvl9pPr marL="2904401" algn="l" defTabSz="726114" rtl="0" eaLnBrk="1" latinLnBrk="0" hangingPunct="1">
        <a:defRPr sz="142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7" y="274712"/>
            <a:ext cx="8229599" cy="1143001"/>
          </a:xfrm>
          <a:prstGeom prst="rect">
            <a:avLst/>
          </a:prstGeom>
        </p:spPr>
        <p:txBody>
          <a:bodyPr vert="horz" lIns="91769" tIns="45885" rIns="91769" bIns="45885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7" y="1600512"/>
            <a:ext cx="8229599" cy="4525963"/>
          </a:xfrm>
          <a:prstGeom prst="rect">
            <a:avLst/>
          </a:prstGeom>
        </p:spPr>
        <p:txBody>
          <a:bodyPr vert="horz" lIns="91769" tIns="45885" rIns="91769" bIns="45885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877" y="6356354"/>
            <a:ext cx="2133598" cy="365125"/>
          </a:xfrm>
          <a:prstGeom prst="rect">
            <a:avLst/>
          </a:prstGeom>
        </p:spPr>
        <p:txBody>
          <a:bodyPr vert="horz" lIns="91769" tIns="45885" rIns="91769" bIns="45885" rtlCol="0" anchor="ctr"/>
          <a:lstStyle>
            <a:lvl1pPr algn="l" defTabSz="969278">
              <a:defRPr sz="13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02/11/2025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65" y="6356354"/>
            <a:ext cx="2895600" cy="365125"/>
          </a:xfrm>
          <a:prstGeom prst="rect">
            <a:avLst/>
          </a:prstGeom>
        </p:spPr>
        <p:txBody>
          <a:bodyPr vert="horz" lIns="91769" tIns="45885" rIns="91769" bIns="45885" rtlCol="0" anchor="ctr"/>
          <a:lstStyle>
            <a:lvl1pPr algn="ctr" defTabSz="969278">
              <a:defRPr sz="13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878" y="6356354"/>
            <a:ext cx="2133598" cy="365125"/>
          </a:xfrm>
          <a:prstGeom prst="rect">
            <a:avLst/>
          </a:prstGeom>
        </p:spPr>
        <p:txBody>
          <a:bodyPr vert="horz" lIns="91769" tIns="45885" rIns="91769" bIns="45885" rtlCol="0" anchor="ctr"/>
          <a:lstStyle>
            <a:lvl1pPr algn="r" defTabSz="969278">
              <a:defRPr sz="13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97178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Tm="4000">
    <p:random/>
  </p:transition>
  <p:txStyles>
    <p:titleStyle>
      <a:lvl1pPr algn="ctr" defTabSz="969278" rtl="0" eaLnBrk="1" latinLnBrk="0" hangingPunct="1">
        <a:spcBef>
          <a:spcPct val="0"/>
        </a:spcBef>
        <a:buNone/>
        <a:defRPr sz="476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63480" indent="-363480" algn="l" defTabSz="969278" rtl="0" eaLnBrk="1" latinLnBrk="0" hangingPunct="1">
        <a:spcBef>
          <a:spcPct val="20000"/>
        </a:spcBef>
        <a:buFont typeface="Arial" pitchFamily="34" charset="0"/>
        <a:buChar char="•"/>
        <a:defRPr sz="3386" kern="1200">
          <a:solidFill>
            <a:schemeClr val="tx1"/>
          </a:solidFill>
          <a:latin typeface="+mn-lt"/>
          <a:ea typeface="+mn-ea"/>
          <a:cs typeface="+mn-cs"/>
        </a:defRPr>
      </a:lvl1pPr>
      <a:lvl2pPr marL="787502" indent="-302862" algn="l" defTabSz="969278" rtl="0" eaLnBrk="1" latinLnBrk="0" hangingPunct="1">
        <a:spcBef>
          <a:spcPct val="20000"/>
        </a:spcBef>
        <a:buFont typeface="Arial" pitchFamily="34" charset="0"/>
        <a:buChar char="–"/>
        <a:defRPr sz="2963" kern="1200">
          <a:solidFill>
            <a:schemeClr val="tx1"/>
          </a:solidFill>
          <a:latin typeface="+mn-lt"/>
          <a:ea typeface="+mn-ea"/>
          <a:cs typeface="+mn-cs"/>
        </a:defRPr>
      </a:lvl2pPr>
      <a:lvl3pPr marL="1211597" indent="-242320" algn="l" defTabSz="969278" rtl="0" eaLnBrk="1" latinLnBrk="0" hangingPunct="1">
        <a:spcBef>
          <a:spcPct val="20000"/>
        </a:spcBef>
        <a:buFont typeface="Arial" pitchFamily="34" charset="0"/>
        <a:buChar char="•"/>
        <a:defRPr sz="2540" kern="1200">
          <a:solidFill>
            <a:schemeClr val="tx1"/>
          </a:solidFill>
          <a:latin typeface="+mn-lt"/>
          <a:ea typeface="+mn-ea"/>
          <a:cs typeface="+mn-cs"/>
        </a:defRPr>
      </a:lvl3pPr>
      <a:lvl4pPr marL="1696187" indent="-242320" algn="l" defTabSz="969278" rtl="0" eaLnBrk="1" latinLnBrk="0" hangingPunct="1">
        <a:spcBef>
          <a:spcPct val="20000"/>
        </a:spcBef>
        <a:buFont typeface="Arial" pitchFamily="34" charset="0"/>
        <a:buChar char="–"/>
        <a:defRPr sz="2116" kern="1200">
          <a:solidFill>
            <a:schemeClr val="tx1"/>
          </a:solidFill>
          <a:latin typeface="+mn-lt"/>
          <a:ea typeface="+mn-ea"/>
          <a:cs typeface="+mn-cs"/>
        </a:defRPr>
      </a:lvl4pPr>
      <a:lvl5pPr marL="2180812" indent="-242320" algn="l" defTabSz="969278" rtl="0" eaLnBrk="1" latinLnBrk="0" hangingPunct="1">
        <a:spcBef>
          <a:spcPct val="20000"/>
        </a:spcBef>
        <a:buFont typeface="Arial" pitchFamily="34" charset="0"/>
        <a:buChar char="»"/>
        <a:defRPr sz="2116" kern="1200">
          <a:solidFill>
            <a:schemeClr val="tx1"/>
          </a:solidFill>
          <a:latin typeface="+mn-lt"/>
          <a:ea typeface="+mn-ea"/>
          <a:cs typeface="+mn-cs"/>
        </a:defRPr>
      </a:lvl5pPr>
      <a:lvl6pPr marL="2665427" indent="-242320" algn="l" defTabSz="969278" rtl="0" eaLnBrk="1" latinLnBrk="0" hangingPunct="1">
        <a:spcBef>
          <a:spcPct val="20000"/>
        </a:spcBef>
        <a:buFont typeface="Arial" pitchFamily="34" charset="0"/>
        <a:buChar char="•"/>
        <a:defRPr sz="2116" kern="1200">
          <a:solidFill>
            <a:schemeClr val="tx1"/>
          </a:solidFill>
          <a:latin typeface="+mn-lt"/>
          <a:ea typeface="+mn-ea"/>
          <a:cs typeface="+mn-cs"/>
        </a:defRPr>
      </a:lvl6pPr>
      <a:lvl7pPr marL="3150006" indent="-242320" algn="l" defTabSz="969278" rtl="0" eaLnBrk="1" latinLnBrk="0" hangingPunct="1">
        <a:spcBef>
          <a:spcPct val="20000"/>
        </a:spcBef>
        <a:buFont typeface="Arial" pitchFamily="34" charset="0"/>
        <a:buChar char="•"/>
        <a:defRPr sz="2116" kern="1200">
          <a:solidFill>
            <a:schemeClr val="tx1"/>
          </a:solidFill>
          <a:latin typeface="+mn-lt"/>
          <a:ea typeface="+mn-ea"/>
          <a:cs typeface="+mn-cs"/>
        </a:defRPr>
      </a:lvl7pPr>
      <a:lvl8pPr marL="3634645" indent="-242320" algn="l" defTabSz="969278" rtl="0" eaLnBrk="1" latinLnBrk="0" hangingPunct="1">
        <a:spcBef>
          <a:spcPct val="20000"/>
        </a:spcBef>
        <a:buFont typeface="Arial" pitchFamily="34" charset="0"/>
        <a:buChar char="•"/>
        <a:defRPr sz="2116" kern="1200">
          <a:solidFill>
            <a:schemeClr val="tx1"/>
          </a:solidFill>
          <a:latin typeface="+mn-lt"/>
          <a:ea typeface="+mn-ea"/>
          <a:cs typeface="+mn-cs"/>
        </a:defRPr>
      </a:lvl8pPr>
      <a:lvl9pPr marL="4119283" indent="-242320" algn="l" defTabSz="969278" rtl="0" eaLnBrk="1" latinLnBrk="0" hangingPunct="1">
        <a:spcBef>
          <a:spcPct val="20000"/>
        </a:spcBef>
        <a:buFont typeface="Arial" pitchFamily="34" charset="0"/>
        <a:buChar char="•"/>
        <a:defRPr sz="2116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69278" rtl="0" eaLnBrk="1" latinLnBrk="0" hangingPunct="1">
        <a:defRPr sz="1904" kern="1200">
          <a:solidFill>
            <a:schemeClr val="tx1"/>
          </a:solidFill>
          <a:latin typeface="+mn-lt"/>
          <a:ea typeface="+mn-ea"/>
          <a:cs typeface="+mn-cs"/>
        </a:defRPr>
      </a:lvl1pPr>
      <a:lvl2pPr marL="484640" algn="l" defTabSz="969278" rtl="0" eaLnBrk="1" latinLnBrk="0" hangingPunct="1">
        <a:defRPr sz="1904" kern="1200">
          <a:solidFill>
            <a:schemeClr val="tx1"/>
          </a:solidFill>
          <a:latin typeface="+mn-lt"/>
          <a:ea typeface="+mn-ea"/>
          <a:cs typeface="+mn-cs"/>
        </a:defRPr>
      </a:lvl2pPr>
      <a:lvl3pPr marL="969278" algn="l" defTabSz="969278" rtl="0" eaLnBrk="1" latinLnBrk="0" hangingPunct="1">
        <a:defRPr sz="1904" kern="1200">
          <a:solidFill>
            <a:schemeClr val="tx1"/>
          </a:solidFill>
          <a:latin typeface="+mn-lt"/>
          <a:ea typeface="+mn-ea"/>
          <a:cs typeface="+mn-cs"/>
        </a:defRPr>
      </a:lvl3pPr>
      <a:lvl4pPr marL="1453918" algn="l" defTabSz="969278" rtl="0" eaLnBrk="1" latinLnBrk="0" hangingPunct="1">
        <a:defRPr sz="1904" kern="1200">
          <a:solidFill>
            <a:schemeClr val="tx1"/>
          </a:solidFill>
          <a:latin typeface="+mn-lt"/>
          <a:ea typeface="+mn-ea"/>
          <a:cs typeface="+mn-cs"/>
        </a:defRPr>
      </a:lvl4pPr>
      <a:lvl5pPr marL="1938556" algn="l" defTabSz="969278" rtl="0" eaLnBrk="1" latinLnBrk="0" hangingPunct="1">
        <a:defRPr sz="1904" kern="1200">
          <a:solidFill>
            <a:schemeClr val="tx1"/>
          </a:solidFill>
          <a:latin typeface="+mn-lt"/>
          <a:ea typeface="+mn-ea"/>
          <a:cs typeface="+mn-cs"/>
        </a:defRPr>
      </a:lvl5pPr>
      <a:lvl6pPr marL="2423191" algn="l" defTabSz="969278" rtl="0" eaLnBrk="1" latinLnBrk="0" hangingPunct="1">
        <a:defRPr sz="1904" kern="1200">
          <a:solidFill>
            <a:schemeClr val="tx1"/>
          </a:solidFill>
          <a:latin typeface="+mn-lt"/>
          <a:ea typeface="+mn-ea"/>
          <a:cs typeface="+mn-cs"/>
        </a:defRPr>
      </a:lvl6pPr>
      <a:lvl7pPr marL="2907834" algn="l" defTabSz="969278" rtl="0" eaLnBrk="1" latinLnBrk="0" hangingPunct="1">
        <a:defRPr sz="1904" kern="1200">
          <a:solidFill>
            <a:schemeClr val="tx1"/>
          </a:solidFill>
          <a:latin typeface="+mn-lt"/>
          <a:ea typeface="+mn-ea"/>
          <a:cs typeface="+mn-cs"/>
        </a:defRPr>
      </a:lvl7pPr>
      <a:lvl8pPr marL="3392374" algn="l" defTabSz="969278" rtl="0" eaLnBrk="1" latinLnBrk="0" hangingPunct="1">
        <a:defRPr sz="1904" kern="1200">
          <a:solidFill>
            <a:schemeClr val="tx1"/>
          </a:solidFill>
          <a:latin typeface="+mn-lt"/>
          <a:ea typeface="+mn-ea"/>
          <a:cs typeface="+mn-cs"/>
        </a:defRPr>
      </a:lvl8pPr>
      <a:lvl9pPr marL="3877114" algn="l" defTabSz="969278" rtl="0" eaLnBrk="1" latinLnBrk="0" hangingPunct="1">
        <a:defRPr sz="190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slideLayout" Target="../slideLayouts/slideLayout18.xml"/><Relationship Id="rId7" Type="http://schemas.openxmlformats.org/officeDocument/2006/relationships/image" Target="../media/image4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jpeg"/><Relationship Id="rId11" Type="http://schemas.openxmlformats.org/officeDocument/2006/relationships/image" Target="../media/image8.png"/><Relationship Id="rId5" Type="http://schemas.openxmlformats.org/officeDocument/2006/relationships/image" Target="../media/image2.png"/><Relationship Id="rId10" Type="http://schemas.openxmlformats.org/officeDocument/2006/relationships/image" Target="../media/image7.png"/><Relationship Id="rId4" Type="http://schemas.openxmlformats.org/officeDocument/2006/relationships/image" Target="../media/image1.png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18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18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18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gif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71.png"/><Relationship Id="rId5" Type="http://schemas.openxmlformats.org/officeDocument/2006/relationships/image" Target="../media/image70.png"/><Relationship Id="rId4" Type="http://schemas.openxmlformats.org/officeDocument/2006/relationships/image" Target="../media/image6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520397" y="4281559"/>
            <a:ext cx="3533443" cy="1551593"/>
          </a:xfrm>
          <a:prstGeom prst="rect">
            <a:avLst/>
          </a:prstGeom>
        </p:spPr>
        <p:txBody>
          <a:bodyPr wrap="none" lIns="60725" tIns="30360" rIns="60725" bIns="30360">
            <a:spAutoFit/>
          </a:bodyPr>
          <a:lstStyle/>
          <a:p>
            <a:pPr marL="0" marR="0" lvl="0" indent="0" algn="ctr" defTabSz="72611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4842" b="0" i="0" u="none" strike="noStrike" kern="1200" cap="none" spc="0" normalizeH="0" baseline="0" noProof="0" dirty="0">
                <a:ln w="25400">
                  <a:solidFill>
                    <a:prstClr val="white"/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/>
                <a:uLnTx/>
                <a:uFillTx/>
                <a:latin typeface="Broadway" pitchFamily="82" charset="0"/>
                <a:ea typeface="+mn-ea"/>
                <a:cs typeface="+mn-cs"/>
              </a:rPr>
              <a:t>Nature</a:t>
            </a:r>
            <a:r>
              <a:rPr kumimoji="0" lang="fr-FR" sz="4842" b="0" i="0" u="none" strike="noStrike" kern="1200" cap="none" spc="0" normalizeH="0" baseline="0" noProof="0" dirty="0">
                <a:ln w="25400">
                  <a:solidFill>
                    <a:prstClr val="white"/>
                  </a:solidFill>
                </a:ln>
                <a:blipFill>
                  <a:blip r:embed="rId6"/>
                  <a:stretch>
                    <a:fillRect/>
                  </a:stretch>
                </a:blipFill>
                <a:effectLst/>
                <a:uLnTx/>
                <a:uFillTx/>
                <a:latin typeface="Broadway" pitchFamily="82" charset="0"/>
                <a:ea typeface="+mn-ea"/>
                <a:cs typeface="+mn-cs"/>
              </a:rPr>
              <a:t>  </a:t>
            </a:r>
          </a:p>
          <a:p>
            <a:pPr marL="0" marR="0" lvl="0" indent="0" algn="ctr" defTabSz="72611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4842" b="0" i="0" u="none" strike="noStrike" kern="1200" cap="none" spc="0" normalizeH="0" baseline="0" noProof="0" dirty="0">
                <a:ln w="25400">
                  <a:solidFill>
                    <a:prstClr val="white"/>
                  </a:solidFill>
                </a:ln>
                <a:blipFill>
                  <a:blip r:embed="rId7"/>
                  <a:stretch>
                    <a:fillRect/>
                  </a:stretch>
                </a:blipFill>
                <a:effectLst/>
                <a:uLnTx/>
                <a:uFillTx/>
                <a:latin typeface="Broadway" pitchFamily="82" charset="0"/>
                <a:ea typeface="+mn-ea"/>
                <a:cs typeface="+mn-cs"/>
              </a:rPr>
              <a:t>Artistique</a:t>
            </a:r>
            <a:endParaRPr kumimoji="0" lang="fr-FR" sz="2381" b="0" i="0" u="none" strike="noStrike" kern="1200" cap="none" spc="0" normalizeH="0" baseline="0" noProof="0" dirty="0">
              <a:ln w="25400">
                <a:solidFill>
                  <a:prstClr val="white"/>
                </a:solidFill>
              </a:ln>
              <a:blipFill>
                <a:blip r:embed="rId7"/>
                <a:stretch>
                  <a:fillRect/>
                </a:stretch>
              </a:blip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ZoneTexte 1"/>
          <p:cNvSpPr txBox="1">
            <a:spLocks noChangeAspect="1"/>
          </p:cNvSpPr>
          <p:nvPr/>
        </p:nvSpPr>
        <p:spPr>
          <a:xfrm>
            <a:off x="432000" y="250383"/>
            <a:ext cx="2406107" cy="911164"/>
          </a:xfrm>
          <a:prstGeom prst="rect">
            <a:avLst/>
          </a:prstGeom>
          <a:noFill/>
        </p:spPr>
        <p:txBody>
          <a:bodyPr wrap="none" lIns="60725" tIns="30360" rIns="60725" bIns="30360" numCol="1" rtlCol="0">
            <a:prstTxWarp prst="textPlain">
              <a:avLst/>
            </a:prstTxWarp>
            <a:spAutoFit/>
          </a:bodyPr>
          <a:lstStyle/>
          <a:p>
            <a:pPr marL="0" marR="0" lvl="0" indent="0" algn="l" defTabSz="72611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5874" b="0" i="0" u="none" strike="noStrike" kern="1200" cap="none" spc="0" normalizeH="0" baseline="0" noProof="0" dirty="0">
                <a:ln w="381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effectLst/>
                <a:uLnTx/>
                <a:uFillTx/>
                <a:latin typeface="Broadway" pitchFamily="82" charset="0"/>
                <a:ea typeface="+mn-ea"/>
                <a:cs typeface="+mn-cs"/>
              </a:rPr>
              <a:t>L’instant</a:t>
            </a: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 rot="21600000">
            <a:off x="2580768" y="5057356"/>
            <a:ext cx="6858473" cy="794163"/>
          </a:xfrm>
          <a:prstGeom prst="rect">
            <a:avLst/>
          </a:prstGeom>
          <a:noFill/>
        </p:spPr>
        <p:txBody>
          <a:bodyPr wrap="none" lIns="60725" tIns="30360" rIns="60725" bIns="30360" numCol="1" rtlCol="0">
            <a:prstTxWarp prst="textPlain">
              <a:avLst/>
            </a:prstTxWarp>
            <a:spAutoFit/>
          </a:bodyPr>
          <a:lstStyle/>
          <a:p>
            <a:pPr marL="0" marR="0" lvl="0" indent="0" algn="l" defTabSz="72611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3968" b="0" i="0" u="none" strike="noStrike" kern="1200" cap="none" spc="0" normalizeH="0" baseline="0" noProof="0" dirty="0">
              <a:ln w="47625">
                <a:solidFill>
                  <a:prstClr val="black"/>
                </a:solidFill>
              </a:ln>
              <a:solidFill>
                <a:srgbClr val="38D43C"/>
              </a:solidFill>
              <a:effectLst/>
              <a:uLnTx/>
              <a:uFillTx/>
              <a:latin typeface="Broadway" pitchFamily="82" charset="0"/>
              <a:ea typeface="+mn-ea"/>
              <a:cs typeface="+mn-cs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-49993" y="1592852"/>
            <a:ext cx="3140780" cy="943618"/>
          </a:xfrm>
          <a:prstGeom prst="rect">
            <a:avLst/>
          </a:prstGeom>
        </p:spPr>
        <p:txBody>
          <a:bodyPr wrap="square" lIns="80919" tIns="40526" rIns="80919" bIns="40526">
            <a:spAutoFit/>
          </a:bodyPr>
          <a:lstStyle/>
          <a:p>
            <a:pPr marL="0" marR="0" lvl="0" indent="0" algn="ctr" defTabSz="72611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8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hiller" pitchFamily="82" charset="0"/>
                <a:ea typeface="+mn-ea"/>
                <a:cs typeface="+mn-cs"/>
              </a:rPr>
              <a:t>Il faut aimer la solitude pour être photographe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5083569" y="364561"/>
            <a:ext cx="3391114" cy="892310"/>
          </a:xfrm>
          <a:prstGeom prst="rect">
            <a:avLst/>
          </a:prstGeom>
          <a:noFill/>
        </p:spPr>
        <p:txBody>
          <a:bodyPr wrap="square" lIns="60725" tIns="30360" rIns="60725" bIns="30360" rtlCol="0">
            <a:spAutoFit/>
          </a:bodyPr>
          <a:lstStyle/>
          <a:p>
            <a:pPr marL="0" marR="0" lvl="0" indent="0" algn="ctr" defTabSz="72611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800" b="1" i="0" u="none" strike="noStrike" kern="1200" cap="none" spc="0" normalizeH="0" baseline="0" noProof="0" dirty="0">
                <a:ln w="1905"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urgette" pitchFamily="2" charset="0"/>
                <a:ea typeface="+mn-ea"/>
                <a:cs typeface="+mn-cs"/>
              </a:rPr>
              <a:t>Photos  prises par différents randonneurs  </a:t>
            </a:r>
          </a:p>
          <a:p>
            <a:pPr marL="0" marR="0" lvl="0" indent="0" algn="ctr" defTabSz="72611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800" b="1" i="0" u="none" strike="noStrike" kern="1200" cap="none" spc="0" normalizeH="0" baseline="0" noProof="0" dirty="0">
                <a:ln w="1905"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urgette" pitchFamily="2" charset="0"/>
                <a:ea typeface="+mn-ea"/>
                <a:cs typeface="+mn-cs"/>
              </a:rPr>
              <a:t> pour  le  plaisir  du  partage  </a:t>
            </a:r>
          </a:p>
        </p:txBody>
      </p:sp>
      <p:sp>
        <p:nvSpPr>
          <p:cNvPr id="8" name="Rectangle 7"/>
          <p:cNvSpPr/>
          <p:nvPr/>
        </p:nvSpPr>
        <p:spPr>
          <a:xfrm rot="-840000">
            <a:off x="4500028" y="2102144"/>
            <a:ext cx="893676" cy="806548"/>
          </a:xfrm>
          <a:prstGeom prst="rect">
            <a:avLst/>
          </a:prstGeom>
        </p:spPr>
        <p:txBody>
          <a:bodyPr wrap="none" lIns="60818" tIns="30407" rIns="60818" bIns="30407">
            <a:spAutoFit/>
          </a:bodyPr>
          <a:lstStyle/>
          <a:p>
            <a:pPr marL="0" marR="0" lvl="0" indent="0" algn="l" defTabSz="72611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4842" b="0" i="0" u="none" strike="noStrike" kern="1200" cap="none" spc="0" normalizeH="0" baseline="0" noProof="0" dirty="0">
                <a:ln w="38100">
                  <a:solidFill>
                    <a:prstClr val="black"/>
                  </a:solidFill>
                </a:ln>
                <a:solidFill>
                  <a:srgbClr val="FF0000"/>
                </a:solidFill>
                <a:effectLst/>
                <a:uLnTx/>
                <a:uFillTx/>
                <a:latin typeface="Broadway" pitchFamily="82" charset="0"/>
                <a:ea typeface="+mn-ea"/>
                <a:cs typeface="+mn-cs"/>
              </a:rPr>
              <a:t>24</a:t>
            </a:r>
            <a:endParaRPr kumimoji="0" lang="fr-FR" sz="2381" b="0" i="0" u="none" strike="noStrike" kern="1200" cap="none" spc="0" normalizeH="0" baseline="0" noProof="0" dirty="0">
              <a:ln w="38100">
                <a:solidFill>
                  <a:prstClr val="black"/>
                </a:solidFill>
              </a:ln>
              <a:solidFill>
                <a:srgbClr val="FF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2" name="Image 11" descr="1551182_b5e9e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6010005" y="5625067"/>
            <a:ext cx="458693" cy="714362"/>
          </a:xfrm>
          <a:prstGeom prst="rect">
            <a:avLst/>
          </a:prstGeom>
        </p:spPr>
      </p:pic>
      <p:pic>
        <p:nvPicPr>
          <p:cNvPr id="14" name="Image 13" descr="Une image contenant clipart, Graphique, dessin, dessin humoristique&#10;&#10;Le contenu généré par l’IA peut être incorrect.">
            <a:extLst>
              <a:ext uri="{FF2B5EF4-FFF2-40B4-BE49-F238E27FC236}">
                <a16:creationId xmlns:a16="http://schemas.microsoft.com/office/drawing/2014/main" id="{69CDD76B-73B7-4274-EFC0-58430C91DEA2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9351" y="2771713"/>
            <a:ext cx="1800000" cy="1800000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913546FA-A0AD-E511-F8E2-9AEF6006FDA1}"/>
              </a:ext>
            </a:extLst>
          </p:cNvPr>
          <p:cNvSpPr/>
          <p:nvPr/>
        </p:nvSpPr>
        <p:spPr>
          <a:xfrm>
            <a:off x="-180000" y="5760000"/>
            <a:ext cx="932943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5400" b="1" i="0" u="none" strike="noStrike" kern="1200" cap="none" spc="0" normalizeH="0" baseline="0" noProof="0" dirty="0">
                <a:ln w="28575">
                  <a:solidFill>
                    <a:prstClr val="black"/>
                  </a:solidFill>
                  <a:prstDash val="solid"/>
                </a:ln>
                <a:pattFill prst="wdUpDiag">
                  <a:fgClr>
                    <a:srgbClr val="1F497D"/>
                  </a:fgClr>
                  <a:bgClr>
                    <a:srgbClr val="1F497D">
                      <a:lumMod val="20000"/>
                      <a:lumOff val="80000"/>
                    </a:srgbClr>
                  </a:bgClr>
                </a:pattFill>
                <a:effectLst>
                  <a:outerShdw dist="38100" dir="2640000" algn="bl" rotWithShape="0">
                    <a:srgbClr val="1F497D">
                      <a:lumMod val="75000"/>
                    </a:srgb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fr-FR" sz="5200" b="1" i="0" u="none" strike="noStrike" kern="1200" cap="none" spc="0" normalizeH="0" baseline="0" noProof="0" dirty="0">
                <a:ln w="28575">
                  <a:solidFill>
                    <a:prstClr val="black"/>
                  </a:solidFill>
                  <a:prstDash val="solid"/>
                </a:ln>
                <a:pattFill prst="openDmnd">
                  <a:fgClr>
                    <a:srgbClr val="1F497D"/>
                  </a:fgClr>
                  <a:bgClr>
                    <a:srgbClr val="9BBB59">
                      <a:lumMod val="40000"/>
                      <a:lumOff val="60000"/>
                    </a:srgbClr>
                  </a:bgClr>
                </a:pattFill>
                <a:effectLst>
                  <a:outerShdw dist="38100" dir="2640000" algn="bl" rotWithShape="0">
                    <a:srgbClr val="1F497D">
                      <a:lumMod val="75000"/>
                    </a:srgbClr>
                  </a:outerShdw>
                </a:effectLst>
                <a:uLnTx/>
                <a:uFillTx/>
                <a:latin typeface="Aptos Narrow" panose="020B0004020202020204" pitchFamily="34" charset="0"/>
                <a:ea typeface="+mn-ea"/>
                <a:cs typeface="+mn-cs"/>
              </a:rPr>
              <a:t>le sentier des esprits de la forêt </a:t>
            </a:r>
          </a:p>
        </p:txBody>
      </p:sp>
      <p:pic>
        <p:nvPicPr>
          <p:cNvPr id="26" name="Image 25" descr="Une image contenant statue, art, visage&#10;&#10;Le contenu généré par l’IA peut être incorrect.">
            <a:extLst>
              <a:ext uri="{FF2B5EF4-FFF2-40B4-BE49-F238E27FC236}">
                <a16:creationId xmlns:a16="http://schemas.microsoft.com/office/drawing/2014/main" id="{DD462359-65F1-30E2-CED8-3C9007F1F93D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99256">
            <a:off x="6860300" y="2587849"/>
            <a:ext cx="968231" cy="1452346"/>
          </a:xfrm>
          <a:prstGeom prst="rect">
            <a:avLst/>
          </a:prstGeom>
        </p:spPr>
      </p:pic>
      <p:pic>
        <p:nvPicPr>
          <p:cNvPr id="21" name="Verdi  Arising Force  Nabucco">
            <a:hlinkClick r:id="" action="ppaction://media"/>
            <a:extLst>
              <a:ext uri="{FF2B5EF4-FFF2-40B4-BE49-F238E27FC236}">
                <a16:creationId xmlns:a16="http://schemas.microsoft.com/office/drawing/2014/main" id="{8C0B4B03-4B62-C69A-FF54-E2DE5ACA246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3503495" y="3631187"/>
            <a:ext cx="487363" cy="487363"/>
          </a:xfrm>
          <a:prstGeom prst="rect">
            <a:avLst/>
          </a:prstGeom>
        </p:spPr>
      </p:pic>
    </p:spTree>
  </p:cSld>
  <p:clrMapOvr>
    <a:masterClrMapping/>
  </p:clrMapOvr>
  <p:transition spd="slow" advTm="34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0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300"/>
                            </p:stCondLst>
                            <p:childTnLst>
                              <p:par>
                                <p:cTn id="22" presetID="40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9700"/>
                            </p:stCondLst>
                            <p:childTnLst>
                              <p:par>
                                <p:cTn id="28" presetID="45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3700"/>
                            </p:stCondLst>
                            <p:childTnLst>
                              <p:par>
                                <p:cTn id="3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6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700"/>
                            </p:stCondLst>
                            <p:childTnLst>
                              <p:par>
                                <p:cTn id="3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9550"/>
                            </p:stCondLst>
                            <p:childTnLst>
                              <p:par>
                                <p:cTn id="46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3550"/>
                            </p:stCondLst>
                            <p:childTnLst>
                              <p:par>
                                <p:cTn id="5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2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5550"/>
                            </p:stCondLst>
                            <p:childTnLst>
                              <p:par>
                                <p:cTn id="54" presetID="14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numSld="999" showWhenStopped="0">
                <p:cTn id="5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</p:childTnLst>
        </p:cTn>
      </p:par>
    </p:tnLst>
    <p:bldLst>
      <p:bldP spid="2" grpId="0"/>
      <p:bldP spid="4" grpId="0"/>
      <p:bldP spid="5" grpId="0"/>
      <p:bldP spid="8" grpId="0"/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texte, plein air, arbre, signalisation&#10;&#10;Le contenu généré par l’IA peut être incorrect.">
            <a:extLst>
              <a:ext uri="{FF2B5EF4-FFF2-40B4-BE49-F238E27FC236}">
                <a16:creationId xmlns:a16="http://schemas.microsoft.com/office/drawing/2014/main" id="{88A05F05-0C51-F562-9688-8BF80EA26E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714500"/>
            <a:ext cx="6096000" cy="3429000"/>
          </a:xfrm>
          <a:prstGeom prst="rect">
            <a:avLst/>
          </a:prstGeom>
          <a:ln w="38100">
            <a:gradFill flip="none" rotWithShape="1">
              <a:gsLst>
                <a:gs pos="0">
                  <a:schemeClr val="accent6">
                    <a:lumMod val="89000"/>
                  </a:schemeClr>
                </a:gs>
                <a:gs pos="23000">
                  <a:schemeClr val="accent6">
                    <a:lumMod val="89000"/>
                  </a:schemeClr>
                </a:gs>
                <a:gs pos="69000">
                  <a:schemeClr val="accent6">
                    <a:lumMod val="75000"/>
                  </a:schemeClr>
                </a:gs>
                <a:gs pos="97000">
                  <a:schemeClr val="accent6">
                    <a:lumMod val="7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</p:pic>
    </p:spTree>
    <p:extLst>
      <p:ext uri="{BB962C8B-B14F-4D97-AF65-F5344CB8AC3E}">
        <p14:creationId xmlns:p14="http://schemas.microsoft.com/office/powerpoint/2010/main" val="1139832765"/>
      </p:ext>
    </p:extLst>
  </p:cSld>
  <p:clrMapOvr>
    <a:masterClrMapping/>
  </p:clrMapOvr>
  <p:transition spd="slow" advTm="4000">
    <p:randomBar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statue, sculpture&#10;&#10;Le contenu généré par l’IA peut être incorrect.">
            <a:extLst>
              <a:ext uri="{FF2B5EF4-FFF2-40B4-BE49-F238E27FC236}">
                <a16:creationId xmlns:a16="http://schemas.microsoft.com/office/drawing/2014/main" id="{84C457FA-23B0-4B16-B0E2-342362ED26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4220" y="1143000"/>
            <a:ext cx="2575560" cy="4572000"/>
          </a:xfrm>
          <a:prstGeom prst="rect">
            <a:avLst/>
          </a:prstGeom>
          <a:ln w="38100">
            <a:gradFill flip="none" rotWithShape="1">
              <a:gsLst>
                <a:gs pos="0">
                  <a:schemeClr val="accent6">
                    <a:lumMod val="40000"/>
                    <a:lumOff val="60000"/>
                  </a:schemeClr>
                </a:gs>
                <a:gs pos="46000">
                  <a:schemeClr val="accent6">
                    <a:lumMod val="95000"/>
                    <a:lumOff val="5000"/>
                  </a:schemeClr>
                </a:gs>
                <a:gs pos="100000">
                  <a:schemeClr val="accent6">
                    <a:lumMod val="60000"/>
                  </a:schemeClr>
                </a:gs>
              </a:gsLst>
              <a:path path="circle">
                <a:fillToRect l="50000" t="130000" r="50000" b="-30000"/>
              </a:path>
              <a:tileRect/>
            </a:gradFill>
          </a:ln>
        </p:spPr>
      </p:pic>
    </p:spTree>
    <p:extLst>
      <p:ext uri="{BB962C8B-B14F-4D97-AF65-F5344CB8AC3E}">
        <p14:creationId xmlns:p14="http://schemas.microsoft.com/office/powerpoint/2010/main" val="496163487"/>
      </p:ext>
    </p:extLst>
  </p:cSld>
  <p:clrMapOvr>
    <a:masterClrMapping/>
  </p:clrMapOvr>
  <p:transition spd="slow" advTm="4000">
    <p:randomBar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plein air, arbre, sol&#10;&#10;Le contenu généré par l’IA peut être incorrect.">
            <a:extLst>
              <a:ext uri="{FF2B5EF4-FFF2-40B4-BE49-F238E27FC236}">
                <a16:creationId xmlns:a16="http://schemas.microsoft.com/office/drawing/2014/main" id="{0E88DEC7-92BD-22A7-6F3F-7B0D903CB3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4220" y="1143000"/>
            <a:ext cx="2575560" cy="4572000"/>
          </a:xfrm>
          <a:prstGeom prst="rect">
            <a:avLst/>
          </a:prstGeom>
          <a:ln w="38100">
            <a:gradFill flip="none" rotWithShape="1">
              <a:gsLst>
                <a:gs pos="0">
                  <a:schemeClr val="accent6">
                    <a:lumMod val="40000"/>
                    <a:lumOff val="60000"/>
                  </a:schemeClr>
                </a:gs>
                <a:gs pos="46000">
                  <a:schemeClr val="accent6">
                    <a:lumMod val="95000"/>
                    <a:lumOff val="5000"/>
                  </a:schemeClr>
                </a:gs>
                <a:gs pos="100000">
                  <a:schemeClr val="accent6">
                    <a:lumMod val="60000"/>
                  </a:schemeClr>
                </a:gs>
              </a:gsLst>
              <a:path path="circle">
                <a:fillToRect l="50000" t="130000" r="50000" b="-30000"/>
              </a:path>
              <a:tileRect/>
            </a:gradFill>
          </a:ln>
        </p:spPr>
      </p:pic>
    </p:spTree>
    <p:extLst>
      <p:ext uri="{BB962C8B-B14F-4D97-AF65-F5344CB8AC3E}">
        <p14:creationId xmlns:p14="http://schemas.microsoft.com/office/powerpoint/2010/main" val="3784161696"/>
      </p:ext>
    </p:extLst>
  </p:cSld>
  <p:clrMapOvr>
    <a:masterClrMapping/>
  </p:clrMapOvr>
  <p:transition spd="slow" advTm="4000">
    <p:randomBar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statue, plante&#10;&#10;Le contenu généré par l’IA peut être incorrect.">
            <a:extLst>
              <a:ext uri="{FF2B5EF4-FFF2-40B4-BE49-F238E27FC236}">
                <a16:creationId xmlns:a16="http://schemas.microsoft.com/office/drawing/2014/main" id="{1B1D44A1-1BBD-A569-98B1-271D220836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4220" y="1143000"/>
            <a:ext cx="2575560" cy="4572000"/>
          </a:xfrm>
          <a:prstGeom prst="rect">
            <a:avLst/>
          </a:prstGeom>
          <a:ln w="38100">
            <a:gradFill flip="none" rotWithShape="1">
              <a:gsLst>
                <a:gs pos="0">
                  <a:schemeClr val="accent6">
                    <a:lumMod val="89000"/>
                  </a:schemeClr>
                </a:gs>
                <a:gs pos="23000">
                  <a:schemeClr val="accent6">
                    <a:lumMod val="89000"/>
                  </a:schemeClr>
                </a:gs>
                <a:gs pos="69000">
                  <a:schemeClr val="accent6">
                    <a:lumMod val="75000"/>
                  </a:schemeClr>
                </a:gs>
                <a:gs pos="97000">
                  <a:schemeClr val="accent6">
                    <a:lumMod val="7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</p:pic>
    </p:spTree>
    <p:extLst>
      <p:ext uri="{BB962C8B-B14F-4D97-AF65-F5344CB8AC3E}">
        <p14:creationId xmlns:p14="http://schemas.microsoft.com/office/powerpoint/2010/main" val="1816002039"/>
      </p:ext>
    </p:extLst>
  </p:cSld>
  <p:clrMapOvr>
    <a:masterClrMapping/>
  </p:clrMapOvr>
  <p:transition spd="slow" advTm="4000">
    <p:randomBar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statue, Sculpture à la tronçonneuse&#10;&#10;Le contenu généré par l’IA peut être incorrect.">
            <a:extLst>
              <a:ext uri="{FF2B5EF4-FFF2-40B4-BE49-F238E27FC236}">
                <a16:creationId xmlns:a16="http://schemas.microsoft.com/office/drawing/2014/main" id="{C6017740-3DA7-5C63-5FA0-A0E496B9AC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4220" y="1143000"/>
            <a:ext cx="2575560" cy="4572000"/>
          </a:xfrm>
          <a:prstGeom prst="rect">
            <a:avLst/>
          </a:prstGeom>
          <a:ln w="50800">
            <a:gradFill flip="none" rotWithShape="1">
              <a:gsLst>
                <a:gs pos="0">
                  <a:schemeClr val="accent6">
                    <a:lumMod val="89000"/>
                  </a:schemeClr>
                </a:gs>
                <a:gs pos="23000">
                  <a:schemeClr val="accent6">
                    <a:lumMod val="89000"/>
                  </a:schemeClr>
                </a:gs>
                <a:gs pos="69000">
                  <a:schemeClr val="accent6">
                    <a:lumMod val="75000"/>
                  </a:schemeClr>
                </a:gs>
                <a:gs pos="97000">
                  <a:schemeClr val="accent6">
                    <a:lumMod val="7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</p:pic>
    </p:spTree>
    <p:extLst>
      <p:ext uri="{BB962C8B-B14F-4D97-AF65-F5344CB8AC3E}">
        <p14:creationId xmlns:p14="http://schemas.microsoft.com/office/powerpoint/2010/main" val="1926223522"/>
      </p:ext>
    </p:extLst>
  </p:cSld>
  <p:clrMapOvr>
    <a:masterClrMapping/>
  </p:clrMapOvr>
  <p:transition spd="slow" advTm="4000">
    <p:randomBar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plein air, statue, Sculpture à la tronçonneuse&#10;&#10;Le contenu généré par l’IA peut être incorrect.">
            <a:extLst>
              <a:ext uri="{FF2B5EF4-FFF2-40B4-BE49-F238E27FC236}">
                <a16:creationId xmlns:a16="http://schemas.microsoft.com/office/drawing/2014/main" id="{8BF7DE2C-3DA2-735E-7BF6-12660E6A8F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4220" y="1143000"/>
            <a:ext cx="2575560" cy="4572000"/>
          </a:xfrm>
          <a:prstGeom prst="rect">
            <a:avLst/>
          </a:prstGeom>
          <a:ln w="38100">
            <a:gradFill flip="none" rotWithShape="1">
              <a:gsLst>
                <a:gs pos="0">
                  <a:schemeClr val="accent6">
                    <a:lumMod val="89000"/>
                  </a:schemeClr>
                </a:gs>
                <a:gs pos="23000">
                  <a:schemeClr val="accent6">
                    <a:lumMod val="89000"/>
                  </a:schemeClr>
                </a:gs>
                <a:gs pos="69000">
                  <a:schemeClr val="accent6">
                    <a:lumMod val="75000"/>
                  </a:schemeClr>
                </a:gs>
                <a:gs pos="97000">
                  <a:schemeClr val="accent6">
                    <a:lumMod val="7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</p:pic>
    </p:spTree>
    <p:extLst>
      <p:ext uri="{BB962C8B-B14F-4D97-AF65-F5344CB8AC3E}">
        <p14:creationId xmlns:p14="http://schemas.microsoft.com/office/powerpoint/2010/main" val="1323990628"/>
      </p:ext>
    </p:extLst>
  </p:cSld>
  <p:clrMapOvr>
    <a:masterClrMapping/>
  </p:clrMapOvr>
  <p:transition spd="slow" advTm="4000">
    <p:randomBar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statue, Décoration de pelouse&#10;&#10;Le contenu généré par l’IA peut être incorrect.">
            <a:extLst>
              <a:ext uri="{FF2B5EF4-FFF2-40B4-BE49-F238E27FC236}">
                <a16:creationId xmlns:a16="http://schemas.microsoft.com/office/drawing/2014/main" id="{69C464A9-131D-8FEE-3716-8BE52DC0A5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4220" y="1143000"/>
            <a:ext cx="2575560" cy="4572000"/>
          </a:xfrm>
          <a:prstGeom prst="rect">
            <a:avLst/>
          </a:prstGeom>
          <a:ln w="38100">
            <a:gradFill flip="none" rotWithShape="1">
              <a:gsLst>
                <a:gs pos="0">
                  <a:schemeClr val="accent6">
                    <a:lumMod val="89000"/>
                  </a:schemeClr>
                </a:gs>
                <a:gs pos="23000">
                  <a:schemeClr val="accent6">
                    <a:lumMod val="89000"/>
                  </a:schemeClr>
                </a:gs>
                <a:gs pos="69000">
                  <a:schemeClr val="accent6">
                    <a:lumMod val="75000"/>
                  </a:schemeClr>
                </a:gs>
                <a:gs pos="97000">
                  <a:schemeClr val="accent6">
                    <a:lumMod val="7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</p:pic>
    </p:spTree>
    <p:extLst>
      <p:ext uri="{BB962C8B-B14F-4D97-AF65-F5344CB8AC3E}">
        <p14:creationId xmlns:p14="http://schemas.microsoft.com/office/powerpoint/2010/main" val="2055737518"/>
      </p:ext>
    </p:extLst>
  </p:cSld>
  <p:clrMapOvr>
    <a:masterClrMapping/>
  </p:clrMapOvr>
  <p:transition spd="slow" advTm="4000">
    <p:randomBar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plein air, plante, bois&#10;&#10;Le contenu généré par l’IA peut être incorrect.">
            <a:extLst>
              <a:ext uri="{FF2B5EF4-FFF2-40B4-BE49-F238E27FC236}">
                <a16:creationId xmlns:a16="http://schemas.microsoft.com/office/drawing/2014/main" id="{28F2A2B1-0983-8168-AFEE-8475BC9525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500" y="1143000"/>
            <a:ext cx="3429000" cy="4572000"/>
          </a:xfrm>
          <a:prstGeom prst="rect">
            <a:avLst/>
          </a:prstGeom>
          <a:ln w="38100">
            <a:gradFill flip="none" rotWithShape="1">
              <a:gsLst>
                <a:gs pos="0">
                  <a:schemeClr val="accent6">
                    <a:lumMod val="89000"/>
                  </a:schemeClr>
                </a:gs>
                <a:gs pos="23000">
                  <a:schemeClr val="accent6">
                    <a:lumMod val="89000"/>
                  </a:schemeClr>
                </a:gs>
                <a:gs pos="69000">
                  <a:schemeClr val="accent6">
                    <a:lumMod val="75000"/>
                  </a:schemeClr>
                </a:gs>
                <a:gs pos="97000">
                  <a:schemeClr val="accent6">
                    <a:lumMod val="7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</p:pic>
    </p:spTree>
    <p:extLst>
      <p:ext uri="{BB962C8B-B14F-4D97-AF65-F5344CB8AC3E}">
        <p14:creationId xmlns:p14="http://schemas.microsoft.com/office/powerpoint/2010/main" val="131718015"/>
      </p:ext>
    </p:extLst>
  </p:cSld>
  <p:clrMapOvr>
    <a:masterClrMapping/>
  </p:clrMapOvr>
  <p:transition spd="slow" advTm="4000">
    <p:randomBar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plein air, statue, plante&#10;&#10;Le contenu généré par l’IA peut être incorrect.">
            <a:extLst>
              <a:ext uri="{FF2B5EF4-FFF2-40B4-BE49-F238E27FC236}">
                <a16:creationId xmlns:a16="http://schemas.microsoft.com/office/drawing/2014/main" id="{DC0508AC-4852-45E1-E150-F8C3F7051A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500" y="1143000"/>
            <a:ext cx="3429000" cy="4572000"/>
          </a:xfrm>
          <a:prstGeom prst="rect">
            <a:avLst/>
          </a:prstGeom>
          <a:ln w="38100">
            <a:gradFill flip="none" rotWithShape="1">
              <a:gsLst>
                <a:gs pos="0">
                  <a:schemeClr val="accent6">
                    <a:lumMod val="89000"/>
                  </a:schemeClr>
                </a:gs>
                <a:gs pos="23000">
                  <a:schemeClr val="accent6">
                    <a:lumMod val="89000"/>
                  </a:schemeClr>
                </a:gs>
                <a:gs pos="69000">
                  <a:schemeClr val="accent6">
                    <a:lumMod val="75000"/>
                  </a:schemeClr>
                </a:gs>
                <a:gs pos="97000">
                  <a:schemeClr val="accent6">
                    <a:lumMod val="7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</p:pic>
    </p:spTree>
    <p:extLst>
      <p:ext uri="{BB962C8B-B14F-4D97-AF65-F5344CB8AC3E}">
        <p14:creationId xmlns:p14="http://schemas.microsoft.com/office/powerpoint/2010/main" val="261949474"/>
      </p:ext>
    </p:extLst>
  </p:cSld>
  <p:clrMapOvr>
    <a:masterClrMapping/>
  </p:clrMapOvr>
  <p:transition spd="slow" advTm="4000">
    <p:randomBar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statue, plein air, sculpture&#10;&#10;Le contenu généré par l’IA peut être incorrect.">
            <a:extLst>
              <a:ext uri="{FF2B5EF4-FFF2-40B4-BE49-F238E27FC236}">
                <a16:creationId xmlns:a16="http://schemas.microsoft.com/office/drawing/2014/main" id="{9904F90A-66AC-BB41-81FB-5CEECF3642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500" y="1143000"/>
            <a:ext cx="3429000" cy="4572000"/>
          </a:xfrm>
          <a:prstGeom prst="rect">
            <a:avLst/>
          </a:prstGeom>
          <a:ln w="38100">
            <a:gradFill flip="none" rotWithShape="1">
              <a:gsLst>
                <a:gs pos="0">
                  <a:schemeClr val="accent6">
                    <a:lumMod val="89000"/>
                  </a:schemeClr>
                </a:gs>
                <a:gs pos="23000">
                  <a:schemeClr val="accent6">
                    <a:lumMod val="89000"/>
                  </a:schemeClr>
                </a:gs>
                <a:gs pos="69000">
                  <a:schemeClr val="accent6">
                    <a:lumMod val="75000"/>
                  </a:schemeClr>
                </a:gs>
                <a:gs pos="97000">
                  <a:schemeClr val="accent6">
                    <a:lumMod val="7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</p:pic>
    </p:spTree>
    <p:extLst>
      <p:ext uri="{BB962C8B-B14F-4D97-AF65-F5344CB8AC3E}">
        <p14:creationId xmlns:p14="http://schemas.microsoft.com/office/powerpoint/2010/main" val="902507976"/>
      </p:ext>
    </p:extLst>
  </p:cSld>
  <p:clrMapOvr>
    <a:masterClrMapping/>
  </p:clrMapOvr>
  <p:transition spd="slow" advTm="4000">
    <p:randomBar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plein air, bois, plante&#10;&#10;Le contenu généré par l’IA peut être incorrect.">
            <a:extLst>
              <a:ext uri="{FF2B5EF4-FFF2-40B4-BE49-F238E27FC236}">
                <a16:creationId xmlns:a16="http://schemas.microsoft.com/office/drawing/2014/main" id="{D843040D-DE1B-CC0A-000E-287B64F19B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500" y="1143000"/>
            <a:ext cx="3429000" cy="4572000"/>
          </a:xfrm>
          <a:prstGeom prst="rect">
            <a:avLst/>
          </a:prstGeom>
          <a:ln w="38100">
            <a:gradFill flip="none" rotWithShape="1">
              <a:gsLst>
                <a:gs pos="0">
                  <a:schemeClr val="accent6">
                    <a:lumMod val="89000"/>
                  </a:schemeClr>
                </a:gs>
                <a:gs pos="23000">
                  <a:schemeClr val="accent6">
                    <a:lumMod val="89000"/>
                  </a:schemeClr>
                </a:gs>
                <a:gs pos="69000">
                  <a:schemeClr val="accent6">
                    <a:lumMod val="75000"/>
                  </a:schemeClr>
                </a:gs>
                <a:gs pos="97000">
                  <a:schemeClr val="accent6">
                    <a:lumMod val="7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</p:pic>
    </p:spTree>
    <p:extLst>
      <p:ext uri="{BB962C8B-B14F-4D97-AF65-F5344CB8AC3E}">
        <p14:creationId xmlns:p14="http://schemas.microsoft.com/office/powerpoint/2010/main" val="411280226"/>
      </p:ext>
    </p:extLst>
  </p:cSld>
  <p:clrMapOvr>
    <a:masterClrMapping/>
  </p:clrMapOvr>
  <p:transition spd="slow" advTm="4000">
    <p:randomBar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statue, plante&#10;&#10;Le contenu généré par l’IA peut être incorrect.">
            <a:extLst>
              <a:ext uri="{FF2B5EF4-FFF2-40B4-BE49-F238E27FC236}">
                <a16:creationId xmlns:a16="http://schemas.microsoft.com/office/drawing/2014/main" id="{38388662-2370-2B96-5FD2-3C5F58D3F3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500" y="1143000"/>
            <a:ext cx="3429000" cy="4572000"/>
          </a:xfrm>
          <a:prstGeom prst="rect">
            <a:avLst/>
          </a:prstGeom>
          <a:ln w="38100">
            <a:gradFill flip="none" rotWithShape="1">
              <a:gsLst>
                <a:gs pos="0">
                  <a:schemeClr val="accent6">
                    <a:lumMod val="89000"/>
                  </a:schemeClr>
                </a:gs>
                <a:gs pos="23000">
                  <a:schemeClr val="accent6">
                    <a:lumMod val="89000"/>
                  </a:schemeClr>
                </a:gs>
                <a:gs pos="69000">
                  <a:schemeClr val="accent6">
                    <a:lumMod val="75000"/>
                  </a:schemeClr>
                </a:gs>
                <a:gs pos="97000">
                  <a:schemeClr val="accent6">
                    <a:lumMod val="7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</p:pic>
    </p:spTree>
    <p:extLst>
      <p:ext uri="{BB962C8B-B14F-4D97-AF65-F5344CB8AC3E}">
        <p14:creationId xmlns:p14="http://schemas.microsoft.com/office/powerpoint/2010/main" val="1075871877"/>
      </p:ext>
    </p:extLst>
  </p:cSld>
  <p:clrMapOvr>
    <a:masterClrMapping/>
  </p:clrMapOvr>
  <p:transition spd="slow" advTm="4000">
    <p:randomBar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Décoration de pelouse, statue&#10;&#10;Le contenu généré par l’IA peut être incorrect.">
            <a:extLst>
              <a:ext uri="{FF2B5EF4-FFF2-40B4-BE49-F238E27FC236}">
                <a16:creationId xmlns:a16="http://schemas.microsoft.com/office/drawing/2014/main" id="{E9AA803B-2036-05BC-CB02-1A0F537E8D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4220" y="1143000"/>
            <a:ext cx="2575560" cy="4572000"/>
          </a:xfrm>
          <a:prstGeom prst="rect">
            <a:avLst/>
          </a:prstGeom>
          <a:ln w="38100">
            <a:gradFill flip="none" rotWithShape="1">
              <a:gsLst>
                <a:gs pos="0">
                  <a:schemeClr val="accent6">
                    <a:lumMod val="89000"/>
                  </a:schemeClr>
                </a:gs>
                <a:gs pos="23000">
                  <a:schemeClr val="accent6">
                    <a:lumMod val="89000"/>
                  </a:schemeClr>
                </a:gs>
                <a:gs pos="69000">
                  <a:schemeClr val="accent6">
                    <a:lumMod val="75000"/>
                  </a:schemeClr>
                </a:gs>
                <a:gs pos="97000">
                  <a:schemeClr val="accent6">
                    <a:lumMod val="7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</p:pic>
    </p:spTree>
    <p:extLst>
      <p:ext uri="{BB962C8B-B14F-4D97-AF65-F5344CB8AC3E}">
        <p14:creationId xmlns:p14="http://schemas.microsoft.com/office/powerpoint/2010/main" val="1675709129"/>
      </p:ext>
    </p:extLst>
  </p:cSld>
  <p:clrMapOvr>
    <a:masterClrMapping/>
  </p:clrMapOvr>
  <p:transition spd="slow" advTm="4000">
    <p:randomBar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plante, Décoration de pelouse, grenouille&#10;&#10;Le contenu généré par l’IA peut être incorrect.">
            <a:extLst>
              <a:ext uri="{FF2B5EF4-FFF2-40B4-BE49-F238E27FC236}">
                <a16:creationId xmlns:a16="http://schemas.microsoft.com/office/drawing/2014/main" id="{A8753422-ECEE-5681-49AA-88B626C098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500" y="1143000"/>
            <a:ext cx="3429000" cy="4572000"/>
          </a:xfrm>
          <a:prstGeom prst="rect">
            <a:avLst/>
          </a:prstGeom>
          <a:ln w="38100">
            <a:gradFill flip="none" rotWithShape="1">
              <a:gsLst>
                <a:gs pos="0">
                  <a:schemeClr val="accent6">
                    <a:lumMod val="89000"/>
                  </a:schemeClr>
                </a:gs>
                <a:gs pos="23000">
                  <a:schemeClr val="accent6">
                    <a:lumMod val="89000"/>
                  </a:schemeClr>
                </a:gs>
                <a:gs pos="69000">
                  <a:schemeClr val="accent6">
                    <a:lumMod val="75000"/>
                  </a:schemeClr>
                </a:gs>
                <a:gs pos="97000">
                  <a:schemeClr val="accent6">
                    <a:lumMod val="7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</p:pic>
    </p:spTree>
    <p:extLst>
      <p:ext uri="{BB962C8B-B14F-4D97-AF65-F5344CB8AC3E}">
        <p14:creationId xmlns:p14="http://schemas.microsoft.com/office/powerpoint/2010/main" val="878543841"/>
      </p:ext>
    </p:extLst>
  </p:cSld>
  <p:clrMapOvr>
    <a:masterClrMapping/>
  </p:clrMapOvr>
  <p:transition spd="slow" advTm="4000">
    <p:randomBar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sculpture, plante, arbre&#10;&#10;Le contenu généré par l’IA peut être incorrect.">
            <a:extLst>
              <a:ext uri="{FF2B5EF4-FFF2-40B4-BE49-F238E27FC236}">
                <a16:creationId xmlns:a16="http://schemas.microsoft.com/office/drawing/2014/main" id="{07FFEC5E-A832-81CE-B46A-1CF3A6C185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500" y="1143000"/>
            <a:ext cx="3429000" cy="4572000"/>
          </a:xfrm>
          <a:prstGeom prst="rect">
            <a:avLst/>
          </a:prstGeom>
          <a:ln w="38100">
            <a:gradFill flip="none" rotWithShape="1">
              <a:gsLst>
                <a:gs pos="0">
                  <a:schemeClr val="accent6">
                    <a:lumMod val="89000"/>
                  </a:schemeClr>
                </a:gs>
                <a:gs pos="23000">
                  <a:schemeClr val="accent6">
                    <a:lumMod val="89000"/>
                  </a:schemeClr>
                </a:gs>
                <a:gs pos="69000">
                  <a:schemeClr val="accent6">
                    <a:lumMod val="75000"/>
                  </a:schemeClr>
                </a:gs>
                <a:gs pos="97000">
                  <a:schemeClr val="accent6">
                    <a:lumMod val="7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</p:pic>
    </p:spTree>
    <p:extLst>
      <p:ext uri="{BB962C8B-B14F-4D97-AF65-F5344CB8AC3E}">
        <p14:creationId xmlns:p14="http://schemas.microsoft.com/office/powerpoint/2010/main" val="1233469707"/>
      </p:ext>
    </p:extLst>
  </p:cSld>
  <p:clrMapOvr>
    <a:masterClrMapping/>
  </p:clrMapOvr>
  <p:transition spd="slow" advTm="4000">
    <p:randomBar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plein air, statue, sculpture&#10;&#10;Le contenu généré par l’IA peut être incorrect.">
            <a:extLst>
              <a:ext uri="{FF2B5EF4-FFF2-40B4-BE49-F238E27FC236}">
                <a16:creationId xmlns:a16="http://schemas.microsoft.com/office/drawing/2014/main" id="{B4B8717B-D21D-C7C5-73E5-98561D05C5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500" y="1143000"/>
            <a:ext cx="3429000" cy="4572000"/>
          </a:xfrm>
          <a:prstGeom prst="rect">
            <a:avLst/>
          </a:prstGeom>
          <a:ln w="38100">
            <a:gradFill flip="none" rotWithShape="1">
              <a:gsLst>
                <a:gs pos="0">
                  <a:schemeClr val="accent6">
                    <a:lumMod val="89000"/>
                  </a:schemeClr>
                </a:gs>
                <a:gs pos="23000">
                  <a:schemeClr val="accent6">
                    <a:lumMod val="89000"/>
                  </a:schemeClr>
                </a:gs>
                <a:gs pos="69000">
                  <a:schemeClr val="accent6">
                    <a:lumMod val="75000"/>
                  </a:schemeClr>
                </a:gs>
                <a:gs pos="97000">
                  <a:schemeClr val="accent6">
                    <a:lumMod val="7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</p:pic>
    </p:spTree>
    <p:extLst>
      <p:ext uri="{BB962C8B-B14F-4D97-AF65-F5344CB8AC3E}">
        <p14:creationId xmlns:p14="http://schemas.microsoft.com/office/powerpoint/2010/main" val="978509428"/>
      </p:ext>
    </p:extLst>
  </p:cSld>
  <p:clrMapOvr>
    <a:masterClrMapping/>
  </p:clrMapOvr>
  <p:transition spd="slow" advTm="4000">
    <p:randomBar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plein air, statue, plante&#10;&#10;Le contenu généré par l’IA peut être incorrect.">
            <a:extLst>
              <a:ext uri="{FF2B5EF4-FFF2-40B4-BE49-F238E27FC236}">
                <a16:creationId xmlns:a16="http://schemas.microsoft.com/office/drawing/2014/main" id="{08340FE7-0112-21E6-676C-2A8F178B90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500" y="1143000"/>
            <a:ext cx="3429000" cy="4572000"/>
          </a:xfrm>
          <a:prstGeom prst="rect">
            <a:avLst/>
          </a:prstGeom>
          <a:ln w="38100">
            <a:gradFill flip="none" rotWithShape="1">
              <a:gsLst>
                <a:gs pos="0">
                  <a:schemeClr val="accent6">
                    <a:lumMod val="89000"/>
                  </a:schemeClr>
                </a:gs>
                <a:gs pos="23000">
                  <a:schemeClr val="accent6">
                    <a:lumMod val="89000"/>
                  </a:schemeClr>
                </a:gs>
                <a:gs pos="69000">
                  <a:schemeClr val="accent6">
                    <a:lumMod val="75000"/>
                  </a:schemeClr>
                </a:gs>
                <a:gs pos="97000">
                  <a:schemeClr val="accent6">
                    <a:lumMod val="7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</p:pic>
    </p:spTree>
    <p:extLst>
      <p:ext uri="{BB962C8B-B14F-4D97-AF65-F5344CB8AC3E}">
        <p14:creationId xmlns:p14="http://schemas.microsoft.com/office/powerpoint/2010/main" val="823738551"/>
      </p:ext>
    </p:extLst>
  </p:cSld>
  <p:clrMapOvr>
    <a:masterClrMapping/>
  </p:clrMapOvr>
  <p:transition spd="slow" advTm="4000">
    <p:randomBar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plein air, statue, sculpture&#10;&#10;Le contenu généré par l’IA peut être incorrect.">
            <a:extLst>
              <a:ext uri="{FF2B5EF4-FFF2-40B4-BE49-F238E27FC236}">
                <a16:creationId xmlns:a16="http://schemas.microsoft.com/office/drawing/2014/main" id="{C838CC2C-8184-9AB3-12F3-5147043741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500" y="1143000"/>
            <a:ext cx="3429000" cy="4572000"/>
          </a:xfrm>
          <a:prstGeom prst="rect">
            <a:avLst/>
          </a:prstGeom>
          <a:ln w="38100">
            <a:gradFill flip="none" rotWithShape="1">
              <a:gsLst>
                <a:gs pos="0">
                  <a:schemeClr val="accent6">
                    <a:lumMod val="89000"/>
                  </a:schemeClr>
                </a:gs>
                <a:gs pos="23000">
                  <a:schemeClr val="accent6">
                    <a:lumMod val="89000"/>
                  </a:schemeClr>
                </a:gs>
                <a:gs pos="69000">
                  <a:schemeClr val="accent6">
                    <a:lumMod val="75000"/>
                  </a:schemeClr>
                </a:gs>
                <a:gs pos="97000">
                  <a:schemeClr val="accent6">
                    <a:lumMod val="7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</p:pic>
    </p:spTree>
    <p:extLst>
      <p:ext uri="{BB962C8B-B14F-4D97-AF65-F5344CB8AC3E}">
        <p14:creationId xmlns:p14="http://schemas.microsoft.com/office/powerpoint/2010/main" val="3192671558"/>
      </p:ext>
    </p:extLst>
  </p:cSld>
  <p:clrMapOvr>
    <a:masterClrMapping/>
  </p:clrMapOvr>
  <p:transition spd="slow" advTm="4000">
    <p:randomBar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plein air, plante, herbe&#10;&#10;Le contenu généré par l’IA peut être incorrect.">
            <a:extLst>
              <a:ext uri="{FF2B5EF4-FFF2-40B4-BE49-F238E27FC236}">
                <a16:creationId xmlns:a16="http://schemas.microsoft.com/office/drawing/2014/main" id="{F0295EA8-6F72-84B5-CAEC-88F8F638ED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500" y="1143000"/>
            <a:ext cx="3429000" cy="4572000"/>
          </a:xfrm>
          <a:prstGeom prst="rect">
            <a:avLst/>
          </a:prstGeom>
          <a:ln w="38100">
            <a:gradFill flip="none" rotWithShape="1">
              <a:gsLst>
                <a:gs pos="0">
                  <a:schemeClr val="accent6">
                    <a:lumMod val="89000"/>
                  </a:schemeClr>
                </a:gs>
                <a:gs pos="23000">
                  <a:schemeClr val="accent6">
                    <a:lumMod val="89000"/>
                  </a:schemeClr>
                </a:gs>
                <a:gs pos="69000">
                  <a:schemeClr val="accent6">
                    <a:lumMod val="75000"/>
                  </a:schemeClr>
                </a:gs>
                <a:gs pos="97000">
                  <a:schemeClr val="accent6">
                    <a:lumMod val="7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</p:pic>
    </p:spTree>
    <p:extLst>
      <p:ext uri="{BB962C8B-B14F-4D97-AF65-F5344CB8AC3E}">
        <p14:creationId xmlns:p14="http://schemas.microsoft.com/office/powerpoint/2010/main" val="1814181917"/>
      </p:ext>
    </p:extLst>
  </p:cSld>
  <p:clrMapOvr>
    <a:masterClrMapping/>
  </p:clrMapOvr>
  <p:transition spd="slow" advTm="4000">
    <p:randomBar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plein air, statue, sculpture&#10;&#10;Le contenu généré par l’IA peut être incorrect.">
            <a:extLst>
              <a:ext uri="{FF2B5EF4-FFF2-40B4-BE49-F238E27FC236}">
                <a16:creationId xmlns:a16="http://schemas.microsoft.com/office/drawing/2014/main" id="{48D6174A-29A5-41E6-BCA9-557141B224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500" y="1143000"/>
            <a:ext cx="3429000" cy="4572000"/>
          </a:xfrm>
          <a:prstGeom prst="rect">
            <a:avLst/>
          </a:prstGeom>
          <a:ln w="38100">
            <a:gradFill flip="none" rotWithShape="1">
              <a:gsLst>
                <a:gs pos="0">
                  <a:schemeClr val="accent6">
                    <a:lumMod val="89000"/>
                  </a:schemeClr>
                </a:gs>
                <a:gs pos="23000">
                  <a:schemeClr val="accent6">
                    <a:lumMod val="89000"/>
                  </a:schemeClr>
                </a:gs>
                <a:gs pos="69000">
                  <a:schemeClr val="accent6">
                    <a:lumMod val="75000"/>
                  </a:schemeClr>
                </a:gs>
                <a:gs pos="97000">
                  <a:schemeClr val="accent6">
                    <a:lumMod val="7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</p:pic>
    </p:spTree>
    <p:extLst>
      <p:ext uri="{BB962C8B-B14F-4D97-AF65-F5344CB8AC3E}">
        <p14:creationId xmlns:p14="http://schemas.microsoft.com/office/powerpoint/2010/main" val="3362053519"/>
      </p:ext>
    </p:extLst>
  </p:cSld>
  <p:clrMapOvr>
    <a:masterClrMapping/>
  </p:clrMapOvr>
  <p:transition spd="slow" advTm="4000">
    <p:randomBar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plein air, bâtiment, statue&#10;&#10;Le contenu généré par l’IA peut être incorrect.">
            <a:extLst>
              <a:ext uri="{FF2B5EF4-FFF2-40B4-BE49-F238E27FC236}">
                <a16:creationId xmlns:a16="http://schemas.microsoft.com/office/drawing/2014/main" id="{A3E89D99-EA43-4ED4-7CE1-C2EE12C18C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500" y="1143000"/>
            <a:ext cx="3429000" cy="4572000"/>
          </a:xfrm>
          <a:prstGeom prst="rect">
            <a:avLst/>
          </a:prstGeom>
          <a:ln w="38100">
            <a:gradFill flip="none" rotWithShape="1">
              <a:gsLst>
                <a:gs pos="0">
                  <a:schemeClr val="accent6">
                    <a:lumMod val="89000"/>
                  </a:schemeClr>
                </a:gs>
                <a:gs pos="23000">
                  <a:schemeClr val="accent6">
                    <a:lumMod val="89000"/>
                  </a:schemeClr>
                </a:gs>
                <a:gs pos="69000">
                  <a:schemeClr val="accent6">
                    <a:lumMod val="75000"/>
                  </a:schemeClr>
                </a:gs>
                <a:gs pos="97000">
                  <a:schemeClr val="accent6">
                    <a:lumMod val="7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</p:pic>
    </p:spTree>
    <p:extLst>
      <p:ext uri="{BB962C8B-B14F-4D97-AF65-F5344CB8AC3E}">
        <p14:creationId xmlns:p14="http://schemas.microsoft.com/office/powerpoint/2010/main" val="3608980896"/>
      </p:ext>
    </p:extLst>
  </p:cSld>
  <p:clrMapOvr>
    <a:masterClrMapping/>
  </p:clrMapOvr>
  <p:transition spd="slow" advTm="4000">
    <p:randomBar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plein air, plante, statue&#10;&#10;Le contenu généré par l’IA peut être incorrect.">
            <a:extLst>
              <a:ext uri="{FF2B5EF4-FFF2-40B4-BE49-F238E27FC236}">
                <a16:creationId xmlns:a16="http://schemas.microsoft.com/office/drawing/2014/main" id="{2B29F8B9-D720-AB20-5456-BF667A78BB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500" y="1143000"/>
            <a:ext cx="3429000" cy="4572000"/>
          </a:xfrm>
          <a:prstGeom prst="rect">
            <a:avLst/>
          </a:prstGeom>
          <a:ln w="38100">
            <a:gradFill flip="none" rotWithShape="1">
              <a:gsLst>
                <a:gs pos="0">
                  <a:schemeClr val="accent6">
                    <a:lumMod val="89000"/>
                  </a:schemeClr>
                </a:gs>
                <a:gs pos="23000">
                  <a:schemeClr val="accent6">
                    <a:lumMod val="89000"/>
                  </a:schemeClr>
                </a:gs>
                <a:gs pos="69000">
                  <a:schemeClr val="accent6">
                    <a:lumMod val="75000"/>
                  </a:schemeClr>
                </a:gs>
                <a:gs pos="97000">
                  <a:schemeClr val="accent6">
                    <a:lumMod val="7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</p:pic>
    </p:spTree>
    <p:extLst>
      <p:ext uri="{BB962C8B-B14F-4D97-AF65-F5344CB8AC3E}">
        <p14:creationId xmlns:p14="http://schemas.microsoft.com/office/powerpoint/2010/main" val="158939052"/>
      </p:ext>
    </p:extLst>
  </p:cSld>
  <p:clrMapOvr>
    <a:masterClrMapping/>
  </p:clrMapOvr>
  <p:transition spd="slow" advTm="4000">
    <p:randomBar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plein air, statue, plante&#10;&#10;Le contenu généré par l’IA peut être incorrect.">
            <a:extLst>
              <a:ext uri="{FF2B5EF4-FFF2-40B4-BE49-F238E27FC236}">
                <a16:creationId xmlns:a16="http://schemas.microsoft.com/office/drawing/2014/main" id="{0F01EAC2-99C0-EF64-8425-8B45A2EAD1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500" y="1143000"/>
            <a:ext cx="3429000" cy="4572000"/>
          </a:xfrm>
          <a:prstGeom prst="rect">
            <a:avLst/>
          </a:prstGeom>
          <a:ln w="38100">
            <a:gradFill flip="none" rotWithShape="1">
              <a:gsLst>
                <a:gs pos="0">
                  <a:schemeClr val="accent6">
                    <a:lumMod val="89000"/>
                  </a:schemeClr>
                </a:gs>
                <a:gs pos="23000">
                  <a:schemeClr val="accent6">
                    <a:lumMod val="89000"/>
                  </a:schemeClr>
                </a:gs>
                <a:gs pos="69000">
                  <a:schemeClr val="accent6">
                    <a:lumMod val="75000"/>
                  </a:schemeClr>
                </a:gs>
                <a:gs pos="97000">
                  <a:schemeClr val="accent6">
                    <a:lumMod val="7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</p:pic>
    </p:spTree>
    <p:extLst>
      <p:ext uri="{BB962C8B-B14F-4D97-AF65-F5344CB8AC3E}">
        <p14:creationId xmlns:p14="http://schemas.microsoft.com/office/powerpoint/2010/main" val="2702960143"/>
      </p:ext>
    </p:extLst>
  </p:cSld>
  <p:clrMapOvr>
    <a:masterClrMapping/>
  </p:clrMapOvr>
  <p:transition spd="slow" advTm="4000">
    <p:randomBar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bois, Sculpture à la tronçonneuse&#10;&#10;Le contenu généré par l’IA peut être incorrect.">
            <a:extLst>
              <a:ext uri="{FF2B5EF4-FFF2-40B4-BE49-F238E27FC236}">
                <a16:creationId xmlns:a16="http://schemas.microsoft.com/office/drawing/2014/main" id="{AEA56AFD-44CA-6086-4B4D-38CA57C7DD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500" y="1143000"/>
            <a:ext cx="3429000" cy="4572000"/>
          </a:xfrm>
          <a:prstGeom prst="rect">
            <a:avLst/>
          </a:prstGeom>
          <a:ln w="38100">
            <a:gradFill flip="none" rotWithShape="1">
              <a:gsLst>
                <a:gs pos="0">
                  <a:schemeClr val="accent6">
                    <a:lumMod val="89000"/>
                  </a:schemeClr>
                </a:gs>
                <a:gs pos="23000">
                  <a:schemeClr val="accent6">
                    <a:lumMod val="89000"/>
                  </a:schemeClr>
                </a:gs>
                <a:gs pos="69000">
                  <a:schemeClr val="accent6">
                    <a:lumMod val="75000"/>
                  </a:schemeClr>
                </a:gs>
                <a:gs pos="97000">
                  <a:schemeClr val="accent6">
                    <a:lumMod val="7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</p:pic>
    </p:spTree>
    <p:extLst>
      <p:ext uri="{BB962C8B-B14F-4D97-AF65-F5344CB8AC3E}">
        <p14:creationId xmlns:p14="http://schemas.microsoft.com/office/powerpoint/2010/main" val="3735139112"/>
      </p:ext>
    </p:extLst>
  </p:cSld>
  <p:clrMapOvr>
    <a:masterClrMapping/>
  </p:clrMapOvr>
  <p:transition spd="slow" advTm="4000">
    <p:randomBar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plein air, statue, sculpture&#10;&#10;Le contenu généré par l’IA peut être incorrect.">
            <a:extLst>
              <a:ext uri="{FF2B5EF4-FFF2-40B4-BE49-F238E27FC236}">
                <a16:creationId xmlns:a16="http://schemas.microsoft.com/office/drawing/2014/main" id="{0A11791A-F7CE-C23F-2270-693DAD0B91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500" y="1143000"/>
            <a:ext cx="3429000" cy="4572000"/>
          </a:xfrm>
          <a:prstGeom prst="rect">
            <a:avLst/>
          </a:prstGeom>
          <a:ln w="38100">
            <a:gradFill flip="none" rotWithShape="1">
              <a:gsLst>
                <a:gs pos="0">
                  <a:schemeClr val="accent6">
                    <a:lumMod val="89000"/>
                  </a:schemeClr>
                </a:gs>
                <a:gs pos="23000">
                  <a:schemeClr val="accent6">
                    <a:lumMod val="89000"/>
                  </a:schemeClr>
                </a:gs>
                <a:gs pos="69000">
                  <a:schemeClr val="accent6">
                    <a:lumMod val="75000"/>
                  </a:schemeClr>
                </a:gs>
                <a:gs pos="97000">
                  <a:schemeClr val="accent6">
                    <a:lumMod val="7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</p:pic>
    </p:spTree>
    <p:extLst>
      <p:ext uri="{BB962C8B-B14F-4D97-AF65-F5344CB8AC3E}">
        <p14:creationId xmlns:p14="http://schemas.microsoft.com/office/powerpoint/2010/main" val="2144968446"/>
      </p:ext>
    </p:extLst>
  </p:cSld>
  <p:clrMapOvr>
    <a:masterClrMapping/>
  </p:clrMapOvr>
  <p:transition spd="slow" advTm="4000">
    <p:randomBar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statue, Décoration de pelouse&#10;&#10;Le contenu généré par l’IA peut être incorrect.">
            <a:extLst>
              <a:ext uri="{FF2B5EF4-FFF2-40B4-BE49-F238E27FC236}">
                <a16:creationId xmlns:a16="http://schemas.microsoft.com/office/drawing/2014/main" id="{9F557CF4-4391-419A-8EDC-23284DD06B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500" y="1143000"/>
            <a:ext cx="3429000" cy="4572000"/>
          </a:xfrm>
          <a:prstGeom prst="rect">
            <a:avLst/>
          </a:prstGeom>
          <a:ln w="38100">
            <a:gradFill flip="none" rotWithShape="1">
              <a:gsLst>
                <a:gs pos="0">
                  <a:schemeClr val="accent6">
                    <a:lumMod val="89000"/>
                  </a:schemeClr>
                </a:gs>
                <a:gs pos="23000">
                  <a:schemeClr val="accent6">
                    <a:lumMod val="89000"/>
                  </a:schemeClr>
                </a:gs>
                <a:gs pos="69000">
                  <a:schemeClr val="accent6">
                    <a:lumMod val="75000"/>
                  </a:schemeClr>
                </a:gs>
                <a:gs pos="97000">
                  <a:schemeClr val="accent6">
                    <a:lumMod val="7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</p:pic>
    </p:spTree>
    <p:extLst>
      <p:ext uri="{BB962C8B-B14F-4D97-AF65-F5344CB8AC3E}">
        <p14:creationId xmlns:p14="http://schemas.microsoft.com/office/powerpoint/2010/main" val="2031532960"/>
      </p:ext>
    </p:extLst>
  </p:cSld>
  <p:clrMapOvr>
    <a:masterClrMapping/>
  </p:clrMapOvr>
  <p:transition spd="slow" advTm="4000">
    <p:randomBar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plein air, statue, Sculpture à la tronçonneuse&#10;&#10;Le contenu généré par l’IA peut être incorrect.">
            <a:extLst>
              <a:ext uri="{FF2B5EF4-FFF2-40B4-BE49-F238E27FC236}">
                <a16:creationId xmlns:a16="http://schemas.microsoft.com/office/drawing/2014/main" id="{25881CEA-937C-05DE-646A-81F6FFF559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500" y="1143000"/>
            <a:ext cx="3429000" cy="4572000"/>
          </a:xfrm>
          <a:prstGeom prst="rect">
            <a:avLst/>
          </a:prstGeom>
          <a:ln w="38100">
            <a:gradFill flip="none" rotWithShape="1">
              <a:gsLst>
                <a:gs pos="0">
                  <a:schemeClr val="accent6">
                    <a:lumMod val="89000"/>
                  </a:schemeClr>
                </a:gs>
                <a:gs pos="23000">
                  <a:schemeClr val="accent6">
                    <a:lumMod val="89000"/>
                  </a:schemeClr>
                </a:gs>
                <a:gs pos="69000">
                  <a:schemeClr val="accent6">
                    <a:lumMod val="75000"/>
                  </a:schemeClr>
                </a:gs>
                <a:gs pos="97000">
                  <a:schemeClr val="accent6">
                    <a:lumMod val="7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</p:pic>
    </p:spTree>
    <p:extLst>
      <p:ext uri="{BB962C8B-B14F-4D97-AF65-F5344CB8AC3E}">
        <p14:creationId xmlns:p14="http://schemas.microsoft.com/office/powerpoint/2010/main" val="2792469130"/>
      </p:ext>
    </p:extLst>
  </p:cSld>
  <p:clrMapOvr>
    <a:masterClrMapping/>
  </p:clrMapOvr>
  <p:transition spd="slow" advTm="4000">
    <p:randomBar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ois, Forêt primaire, forêt&#10;&#10;Le contenu généré par l’IA peut être incorrect.">
            <a:extLst>
              <a:ext uri="{FF2B5EF4-FFF2-40B4-BE49-F238E27FC236}">
                <a16:creationId xmlns:a16="http://schemas.microsoft.com/office/drawing/2014/main" id="{DDA12189-1CFD-42EB-B50D-B78F16821F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3770" y="1143000"/>
            <a:ext cx="2156460" cy="4572000"/>
          </a:xfrm>
          <a:prstGeom prst="rect">
            <a:avLst/>
          </a:prstGeom>
          <a:ln w="38100">
            <a:gradFill flip="none" rotWithShape="1">
              <a:gsLst>
                <a:gs pos="0">
                  <a:schemeClr val="accent6">
                    <a:lumMod val="89000"/>
                  </a:schemeClr>
                </a:gs>
                <a:gs pos="23000">
                  <a:schemeClr val="accent6">
                    <a:lumMod val="89000"/>
                  </a:schemeClr>
                </a:gs>
                <a:gs pos="69000">
                  <a:schemeClr val="accent6">
                    <a:lumMod val="75000"/>
                  </a:schemeClr>
                </a:gs>
                <a:gs pos="97000">
                  <a:schemeClr val="accent6">
                    <a:lumMod val="7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</p:pic>
    </p:spTree>
    <p:extLst>
      <p:ext uri="{BB962C8B-B14F-4D97-AF65-F5344CB8AC3E}">
        <p14:creationId xmlns:p14="http://schemas.microsoft.com/office/powerpoint/2010/main" val="777724908"/>
      </p:ext>
    </p:extLst>
  </p:cSld>
  <p:clrMapOvr>
    <a:masterClrMapping/>
  </p:clrMapOvr>
  <p:transition spd="slow" advTm="4000">
    <p:randomBar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plein air, statue, sculpture&#10;&#10;Le contenu généré par l’IA peut être incorrect.">
            <a:extLst>
              <a:ext uri="{FF2B5EF4-FFF2-40B4-BE49-F238E27FC236}">
                <a16:creationId xmlns:a16="http://schemas.microsoft.com/office/drawing/2014/main" id="{E804F317-C499-3EE7-8FC9-7C6B9600D9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3770" y="1143000"/>
            <a:ext cx="2156460" cy="4572000"/>
          </a:xfrm>
          <a:prstGeom prst="rect">
            <a:avLst/>
          </a:prstGeom>
          <a:ln w="38100">
            <a:gradFill flip="none" rotWithShape="1">
              <a:gsLst>
                <a:gs pos="0">
                  <a:schemeClr val="accent6">
                    <a:lumMod val="89000"/>
                  </a:schemeClr>
                </a:gs>
                <a:gs pos="23000">
                  <a:schemeClr val="accent6">
                    <a:lumMod val="89000"/>
                  </a:schemeClr>
                </a:gs>
                <a:gs pos="69000">
                  <a:schemeClr val="accent6">
                    <a:lumMod val="75000"/>
                  </a:schemeClr>
                </a:gs>
                <a:gs pos="97000">
                  <a:schemeClr val="accent6">
                    <a:lumMod val="7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</p:pic>
    </p:spTree>
    <p:extLst>
      <p:ext uri="{BB962C8B-B14F-4D97-AF65-F5344CB8AC3E}">
        <p14:creationId xmlns:p14="http://schemas.microsoft.com/office/powerpoint/2010/main" val="2842794347"/>
      </p:ext>
    </p:extLst>
  </p:cSld>
  <p:clrMapOvr>
    <a:masterClrMapping/>
  </p:clrMapOvr>
  <p:transition spd="slow" advTm="4000">
    <p:randomBar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plein air, herbe, plante&#10;&#10;Le contenu généré par l’IA peut être incorrect.">
            <a:extLst>
              <a:ext uri="{FF2B5EF4-FFF2-40B4-BE49-F238E27FC236}">
                <a16:creationId xmlns:a16="http://schemas.microsoft.com/office/drawing/2014/main" id="{3008D5CC-16EC-4A57-0D0B-EC34C08DC7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3770" y="1143000"/>
            <a:ext cx="2156460" cy="4572000"/>
          </a:xfrm>
          <a:prstGeom prst="rect">
            <a:avLst/>
          </a:prstGeom>
          <a:ln w="38100">
            <a:gradFill flip="none" rotWithShape="1">
              <a:gsLst>
                <a:gs pos="0">
                  <a:schemeClr val="accent6">
                    <a:lumMod val="89000"/>
                  </a:schemeClr>
                </a:gs>
                <a:gs pos="23000">
                  <a:schemeClr val="accent6">
                    <a:lumMod val="89000"/>
                  </a:schemeClr>
                </a:gs>
                <a:gs pos="69000">
                  <a:schemeClr val="accent6">
                    <a:lumMod val="75000"/>
                  </a:schemeClr>
                </a:gs>
                <a:gs pos="97000">
                  <a:schemeClr val="accent6">
                    <a:lumMod val="7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</p:pic>
    </p:spTree>
    <p:extLst>
      <p:ext uri="{BB962C8B-B14F-4D97-AF65-F5344CB8AC3E}">
        <p14:creationId xmlns:p14="http://schemas.microsoft.com/office/powerpoint/2010/main" val="2680259654"/>
      </p:ext>
    </p:extLst>
  </p:cSld>
  <p:clrMapOvr>
    <a:masterClrMapping/>
  </p:clrMapOvr>
  <p:transition spd="slow" advTm="4000">
    <p:randomBar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plante, plein air, statue&#10;&#10;Le contenu généré par l’IA peut être incorrect.">
            <a:extLst>
              <a:ext uri="{FF2B5EF4-FFF2-40B4-BE49-F238E27FC236}">
                <a16:creationId xmlns:a16="http://schemas.microsoft.com/office/drawing/2014/main" id="{6F40FB80-35E1-490F-4BBE-746A8AB947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3770" y="1143000"/>
            <a:ext cx="2156460" cy="4572000"/>
          </a:xfrm>
          <a:prstGeom prst="rect">
            <a:avLst/>
          </a:prstGeom>
          <a:ln w="38100">
            <a:gradFill flip="none" rotWithShape="1">
              <a:gsLst>
                <a:gs pos="0">
                  <a:schemeClr val="accent6">
                    <a:lumMod val="89000"/>
                  </a:schemeClr>
                </a:gs>
                <a:gs pos="23000">
                  <a:schemeClr val="accent6">
                    <a:lumMod val="89000"/>
                  </a:schemeClr>
                </a:gs>
                <a:gs pos="69000">
                  <a:schemeClr val="accent6">
                    <a:lumMod val="75000"/>
                  </a:schemeClr>
                </a:gs>
                <a:gs pos="97000">
                  <a:schemeClr val="accent6">
                    <a:lumMod val="7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</p:pic>
    </p:spTree>
    <p:extLst>
      <p:ext uri="{BB962C8B-B14F-4D97-AF65-F5344CB8AC3E}">
        <p14:creationId xmlns:p14="http://schemas.microsoft.com/office/powerpoint/2010/main" val="3709505781"/>
      </p:ext>
    </p:extLst>
  </p:cSld>
  <p:clrMapOvr>
    <a:masterClrMapping/>
  </p:clrMapOvr>
  <p:transition spd="slow" advTm="4000">
    <p:randomBar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plein air, statue, Décoration de pelouse&#10;&#10;Le contenu généré par l’IA peut être incorrect.">
            <a:extLst>
              <a:ext uri="{FF2B5EF4-FFF2-40B4-BE49-F238E27FC236}">
                <a16:creationId xmlns:a16="http://schemas.microsoft.com/office/drawing/2014/main" id="{CB9EAA54-E5E1-B44B-2623-0E80209416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3770" y="1143000"/>
            <a:ext cx="2156460" cy="4572000"/>
          </a:xfrm>
          <a:prstGeom prst="rect">
            <a:avLst/>
          </a:prstGeom>
          <a:ln w="38100">
            <a:gradFill flip="none" rotWithShape="1">
              <a:gsLst>
                <a:gs pos="0">
                  <a:schemeClr val="accent6">
                    <a:lumMod val="89000"/>
                  </a:schemeClr>
                </a:gs>
                <a:gs pos="23000">
                  <a:schemeClr val="accent6">
                    <a:lumMod val="89000"/>
                  </a:schemeClr>
                </a:gs>
                <a:gs pos="69000">
                  <a:schemeClr val="accent6">
                    <a:lumMod val="75000"/>
                  </a:schemeClr>
                </a:gs>
                <a:gs pos="97000">
                  <a:schemeClr val="accent6">
                    <a:lumMod val="7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</p:pic>
    </p:spTree>
    <p:extLst>
      <p:ext uri="{BB962C8B-B14F-4D97-AF65-F5344CB8AC3E}">
        <p14:creationId xmlns:p14="http://schemas.microsoft.com/office/powerpoint/2010/main" val="4238427397"/>
      </p:ext>
    </p:extLst>
  </p:cSld>
  <p:clrMapOvr>
    <a:masterClrMapping/>
  </p:clrMapOvr>
  <p:transition spd="slow" advTm="4000">
    <p:randomBar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loche, plein air, Cloche d’église, Ghanta&#10;&#10;Le contenu généré par l’IA peut être incorrect.">
            <a:extLst>
              <a:ext uri="{FF2B5EF4-FFF2-40B4-BE49-F238E27FC236}">
                <a16:creationId xmlns:a16="http://schemas.microsoft.com/office/drawing/2014/main" id="{4EA73B32-D06C-6188-5720-0070FB7004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3770" y="1143000"/>
            <a:ext cx="2156460" cy="4572000"/>
          </a:xfrm>
          <a:prstGeom prst="rect">
            <a:avLst/>
          </a:prstGeom>
          <a:ln w="38100">
            <a:gradFill flip="none" rotWithShape="1">
              <a:gsLst>
                <a:gs pos="0">
                  <a:schemeClr val="accent6">
                    <a:lumMod val="89000"/>
                  </a:schemeClr>
                </a:gs>
                <a:gs pos="23000">
                  <a:schemeClr val="accent6">
                    <a:lumMod val="89000"/>
                  </a:schemeClr>
                </a:gs>
                <a:gs pos="69000">
                  <a:schemeClr val="accent6">
                    <a:lumMod val="75000"/>
                  </a:schemeClr>
                </a:gs>
                <a:gs pos="97000">
                  <a:schemeClr val="accent6">
                    <a:lumMod val="7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</p:pic>
    </p:spTree>
    <p:extLst>
      <p:ext uri="{BB962C8B-B14F-4D97-AF65-F5344CB8AC3E}">
        <p14:creationId xmlns:p14="http://schemas.microsoft.com/office/powerpoint/2010/main" val="819917242"/>
      </p:ext>
    </p:extLst>
  </p:cSld>
  <p:clrMapOvr>
    <a:masterClrMapping/>
  </p:clrMapOvr>
  <p:transition spd="slow" advTm="4000">
    <p:randomBar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herbe, statue&#10;&#10;Le contenu généré par l’IA peut être incorrect.">
            <a:extLst>
              <a:ext uri="{FF2B5EF4-FFF2-40B4-BE49-F238E27FC236}">
                <a16:creationId xmlns:a16="http://schemas.microsoft.com/office/drawing/2014/main" id="{DB89F2B1-E0CD-F6B1-EC9C-8B1AF7211F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3770" y="1143000"/>
            <a:ext cx="2156460" cy="4572000"/>
          </a:xfrm>
          <a:prstGeom prst="rect">
            <a:avLst/>
          </a:prstGeom>
          <a:ln w="38100">
            <a:gradFill flip="none" rotWithShape="1">
              <a:gsLst>
                <a:gs pos="0">
                  <a:schemeClr val="accent6">
                    <a:lumMod val="89000"/>
                  </a:schemeClr>
                </a:gs>
                <a:gs pos="23000">
                  <a:schemeClr val="accent6">
                    <a:lumMod val="89000"/>
                  </a:schemeClr>
                </a:gs>
                <a:gs pos="69000">
                  <a:schemeClr val="accent6">
                    <a:lumMod val="75000"/>
                  </a:schemeClr>
                </a:gs>
                <a:gs pos="97000">
                  <a:schemeClr val="accent6">
                    <a:lumMod val="7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</p:pic>
    </p:spTree>
    <p:extLst>
      <p:ext uri="{BB962C8B-B14F-4D97-AF65-F5344CB8AC3E}">
        <p14:creationId xmlns:p14="http://schemas.microsoft.com/office/powerpoint/2010/main" val="3435998421"/>
      </p:ext>
    </p:extLst>
  </p:cSld>
  <p:clrMapOvr>
    <a:masterClrMapping/>
  </p:clrMapOvr>
  <p:transition spd="slow" advTm="4000">
    <p:randomBar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plein air, sculpture, sol&#10;&#10;Le contenu généré par l’IA peut être incorrect.">
            <a:extLst>
              <a:ext uri="{FF2B5EF4-FFF2-40B4-BE49-F238E27FC236}">
                <a16:creationId xmlns:a16="http://schemas.microsoft.com/office/drawing/2014/main" id="{C8482770-CCE9-355A-401A-0ED839C099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500" y="1143000"/>
            <a:ext cx="3429000" cy="4572000"/>
          </a:xfrm>
          <a:prstGeom prst="rect">
            <a:avLst/>
          </a:prstGeom>
          <a:ln w="38100">
            <a:gradFill flip="none" rotWithShape="1">
              <a:gsLst>
                <a:gs pos="0">
                  <a:schemeClr val="accent6">
                    <a:lumMod val="89000"/>
                  </a:schemeClr>
                </a:gs>
                <a:gs pos="23000">
                  <a:schemeClr val="accent6">
                    <a:lumMod val="89000"/>
                  </a:schemeClr>
                </a:gs>
                <a:gs pos="69000">
                  <a:schemeClr val="accent6">
                    <a:lumMod val="75000"/>
                  </a:schemeClr>
                </a:gs>
                <a:gs pos="97000">
                  <a:schemeClr val="accent6">
                    <a:lumMod val="7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</p:pic>
    </p:spTree>
    <p:extLst>
      <p:ext uri="{BB962C8B-B14F-4D97-AF65-F5344CB8AC3E}">
        <p14:creationId xmlns:p14="http://schemas.microsoft.com/office/powerpoint/2010/main" val="3359033637"/>
      </p:ext>
    </p:extLst>
  </p:cSld>
  <p:clrMapOvr>
    <a:masterClrMapping/>
  </p:clrMapOvr>
  <p:transition spd="slow" advTm="4000">
    <p:randomBar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Décoration de pelouse, plein air, sculpture&#10;&#10;Le contenu généré par l’IA peut être incorrect.">
            <a:extLst>
              <a:ext uri="{FF2B5EF4-FFF2-40B4-BE49-F238E27FC236}">
                <a16:creationId xmlns:a16="http://schemas.microsoft.com/office/drawing/2014/main" id="{462BC2AC-6F6B-470B-B137-A2CACF2964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4220" y="1143000"/>
            <a:ext cx="2575560" cy="4572000"/>
          </a:xfrm>
          <a:prstGeom prst="rect">
            <a:avLst/>
          </a:prstGeom>
          <a:ln w="38100">
            <a:gradFill flip="none" rotWithShape="1">
              <a:gsLst>
                <a:gs pos="0">
                  <a:schemeClr val="accent6">
                    <a:lumMod val="89000"/>
                  </a:schemeClr>
                </a:gs>
                <a:gs pos="23000">
                  <a:schemeClr val="accent6">
                    <a:lumMod val="89000"/>
                  </a:schemeClr>
                </a:gs>
                <a:gs pos="69000">
                  <a:schemeClr val="accent6">
                    <a:lumMod val="75000"/>
                  </a:schemeClr>
                </a:gs>
                <a:gs pos="97000">
                  <a:schemeClr val="accent6">
                    <a:lumMod val="7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</p:pic>
    </p:spTree>
    <p:extLst>
      <p:ext uri="{BB962C8B-B14F-4D97-AF65-F5344CB8AC3E}">
        <p14:creationId xmlns:p14="http://schemas.microsoft.com/office/powerpoint/2010/main" val="3229785773"/>
      </p:ext>
    </p:extLst>
  </p:cSld>
  <p:clrMapOvr>
    <a:masterClrMapping/>
  </p:clrMapOvr>
  <p:transition spd="slow" advTm="4000">
    <p:randomBar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plein air, bois, plante&#10;&#10;Le contenu généré par l’IA peut être incorrect.">
            <a:extLst>
              <a:ext uri="{FF2B5EF4-FFF2-40B4-BE49-F238E27FC236}">
                <a16:creationId xmlns:a16="http://schemas.microsoft.com/office/drawing/2014/main" id="{69789753-A5A5-C3D8-4034-01B373A79F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500" y="1143000"/>
            <a:ext cx="3429000" cy="4572000"/>
          </a:xfrm>
          <a:prstGeom prst="rect">
            <a:avLst/>
          </a:prstGeom>
          <a:ln w="38100">
            <a:gradFill flip="none" rotWithShape="1">
              <a:gsLst>
                <a:gs pos="0">
                  <a:schemeClr val="accent6">
                    <a:lumMod val="89000"/>
                  </a:schemeClr>
                </a:gs>
                <a:gs pos="23000">
                  <a:schemeClr val="accent6">
                    <a:lumMod val="89000"/>
                  </a:schemeClr>
                </a:gs>
                <a:gs pos="69000">
                  <a:schemeClr val="accent6">
                    <a:lumMod val="75000"/>
                  </a:schemeClr>
                </a:gs>
                <a:gs pos="97000">
                  <a:schemeClr val="accent6">
                    <a:lumMod val="7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</p:pic>
    </p:spTree>
    <p:extLst>
      <p:ext uri="{BB962C8B-B14F-4D97-AF65-F5344CB8AC3E}">
        <p14:creationId xmlns:p14="http://schemas.microsoft.com/office/powerpoint/2010/main" val="673104292"/>
      </p:ext>
    </p:extLst>
  </p:cSld>
  <p:clrMapOvr>
    <a:masterClrMapping/>
  </p:clrMapOvr>
  <p:transition spd="slow" advTm="4000">
    <p:randomBar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plein air, bois, forêt&#10;&#10;Le contenu généré par l’IA peut être incorrect.">
            <a:extLst>
              <a:ext uri="{FF2B5EF4-FFF2-40B4-BE49-F238E27FC236}">
                <a16:creationId xmlns:a16="http://schemas.microsoft.com/office/drawing/2014/main" id="{26AAD65F-DC31-8B94-DE62-EF1A22F6A2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500" y="1143000"/>
            <a:ext cx="3429000" cy="4572000"/>
          </a:xfrm>
          <a:prstGeom prst="rect">
            <a:avLst/>
          </a:prstGeom>
          <a:ln w="38100">
            <a:gradFill flip="none" rotWithShape="1">
              <a:gsLst>
                <a:gs pos="0">
                  <a:schemeClr val="accent6">
                    <a:lumMod val="89000"/>
                  </a:schemeClr>
                </a:gs>
                <a:gs pos="23000">
                  <a:schemeClr val="accent6">
                    <a:lumMod val="89000"/>
                  </a:schemeClr>
                </a:gs>
                <a:gs pos="69000">
                  <a:schemeClr val="accent6">
                    <a:lumMod val="75000"/>
                  </a:schemeClr>
                </a:gs>
                <a:gs pos="97000">
                  <a:schemeClr val="accent6">
                    <a:lumMod val="7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</p:pic>
    </p:spTree>
    <p:extLst>
      <p:ext uri="{BB962C8B-B14F-4D97-AF65-F5344CB8AC3E}">
        <p14:creationId xmlns:p14="http://schemas.microsoft.com/office/powerpoint/2010/main" val="2366823409"/>
      </p:ext>
    </p:extLst>
  </p:cSld>
  <p:clrMapOvr>
    <a:masterClrMapping/>
  </p:clrMapOvr>
  <p:transition spd="slow" advTm="4000">
    <p:randomBar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statue, sculpture&#10;&#10;Le contenu généré par l’IA peut être incorrect.">
            <a:extLst>
              <a:ext uri="{FF2B5EF4-FFF2-40B4-BE49-F238E27FC236}">
                <a16:creationId xmlns:a16="http://schemas.microsoft.com/office/drawing/2014/main" id="{7CA566ED-FB7B-691B-4CEC-4981F4153B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500" y="1143000"/>
            <a:ext cx="3429000" cy="4572000"/>
          </a:xfrm>
          <a:prstGeom prst="rect">
            <a:avLst/>
          </a:prstGeom>
          <a:ln w="38100">
            <a:gradFill flip="none" rotWithShape="1">
              <a:gsLst>
                <a:gs pos="0">
                  <a:schemeClr val="accent6">
                    <a:lumMod val="89000"/>
                  </a:schemeClr>
                </a:gs>
                <a:gs pos="23000">
                  <a:schemeClr val="accent6">
                    <a:lumMod val="89000"/>
                  </a:schemeClr>
                </a:gs>
                <a:gs pos="69000">
                  <a:schemeClr val="accent6">
                    <a:lumMod val="75000"/>
                  </a:schemeClr>
                </a:gs>
                <a:gs pos="97000">
                  <a:schemeClr val="accent6">
                    <a:lumMod val="7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</p:pic>
    </p:spTree>
    <p:extLst>
      <p:ext uri="{BB962C8B-B14F-4D97-AF65-F5344CB8AC3E}">
        <p14:creationId xmlns:p14="http://schemas.microsoft.com/office/powerpoint/2010/main" val="2076774993"/>
      </p:ext>
    </p:extLst>
  </p:cSld>
  <p:clrMapOvr>
    <a:masterClrMapping/>
  </p:clrMapOvr>
  <p:transition spd="slow" advTm="4000">
    <p:randomBar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culpture, Décoration de pelouse, Sculpture à la tronçonneuse, plein air&#10;&#10;Le contenu généré par l’IA peut être incorrect.">
            <a:extLst>
              <a:ext uri="{FF2B5EF4-FFF2-40B4-BE49-F238E27FC236}">
                <a16:creationId xmlns:a16="http://schemas.microsoft.com/office/drawing/2014/main" id="{F03FE664-254B-D1DC-3943-5C85BCC327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4220" y="1143000"/>
            <a:ext cx="2575560" cy="4572000"/>
          </a:xfrm>
          <a:prstGeom prst="rect">
            <a:avLst/>
          </a:prstGeom>
          <a:ln w="38100">
            <a:gradFill flip="none" rotWithShape="1">
              <a:gsLst>
                <a:gs pos="0">
                  <a:schemeClr val="accent6">
                    <a:lumMod val="89000"/>
                  </a:schemeClr>
                </a:gs>
                <a:gs pos="23000">
                  <a:schemeClr val="accent6">
                    <a:lumMod val="89000"/>
                  </a:schemeClr>
                </a:gs>
                <a:gs pos="69000">
                  <a:schemeClr val="accent6">
                    <a:lumMod val="75000"/>
                  </a:schemeClr>
                </a:gs>
                <a:gs pos="97000">
                  <a:schemeClr val="accent6">
                    <a:lumMod val="7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</p:pic>
    </p:spTree>
    <p:extLst>
      <p:ext uri="{BB962C8B-B14F-4D97-AF65-F5344CB8AC3E}">
        <p14:creationId xmlns:p14="http://schemas.microsoft.com/office/powerpoint/2010/main" val="3632218996"/>
      </p:ext>
    </p:extLst>
  </p:cSld>
  <p:clrMapOvr>
    <a:masterClrMapping/>
  </p:clrMapOvr>
  <p:transition spd="slow" advTm="4000">
    <p:randomBar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bois, statue&#10;&#10;Le contenu généré par l’IA peut être incorrect.">
            <a:extLst>
              <a:ext uri="{FF2B5EF4-FFF2-40B4-BE49-F238E27FC236}">
                <a16:creationId xmlns:a16="http://schemas.microsoft.com/office/drawing/2014/main" id="{A6EAA0E6-6311-949D-C57A-B0BBC707DE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500" y="1143000"/>
            <a:ext cx="3429000" cy="4572000"/>
          </a:xfrm>
          <a:prstGeom prst="rect">
            <a:avLst/>
          </a:prstGeom>
          <a:ln w="38100">
            <a:gradFill flip="none" rotWithShape="1">
              <a:gsLst>
                <a:gs pos="0">
                  <a:schemeClr val="accent6">
                    <a:lumMod val="89000"/>
                  </a:schemeClr>
                </a:gs>
                <a:gs pos="23000">
                  <a:schemeClr val="accent6">
                    <a:lumMod val="89000"/>
                  </a:schemeClr>
                </a:gs>
                <a:gs pos="69000">
                  <a:schemeClr val="accent6">
                    <a:lumMod val="75000"/>
                  </a:schemeClr>
                </a:gs>
                <a:gs pos="97000">
                  <a:schemeClr val="accent6">
                    <a:lumMod val="7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</p:pic>
    </p:spTree>
    <p:extLst>
      <p:ext uri="{BB962C8B-B14F-4D97-AF65-F5344CB8AC3E}">
        <p14:creationId xmlns:p14="http://schemas.microsoft.com/office/powerpoint/2010/main" val="2180030545"/>
      </p:ext>
    </p:extLst>
  </p:cSld>
  <p:clrMapOvr>
    <a:masterClrMapping/>
  </p:clrMapOvr>
  <p:transition spd="slow" advTm="4000">
    <p:randomBar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bois, forêt&#10;&#10;Le contenu généré par l’IA peut être incorrect.">
            <a:extLst>
              <a:ext uri="{FF2B5EF4-FFF2-40B4-BE49-F238E27FC236}">
                <a16:creationId xmlns:a16="http://schemas.microsoft.com/office/drawing/2014/main" id="{27782591-1DB7-20B1-72A7-FB96B118D5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500" y="1143000"/>
            <a:ext cx="3429000" cy="4572000"/>
          </a:xfrm>
          <a:prstGeom prst="rect">
            <a:avLst/>
          </a:prstGeom>
          <a:ln w="38100">
            <a:gradFill flip="none" rotWithShape="1">
              <a:gsLst>
                <a:gs pos="0">
                  <a:schemeClr val="accent6">
                    <a:lumMod val="89000"/>
                  </a:schemeClr>
                </a:gs>
                <a:gs pos="23000">
                  <a:schemeClr val="accent6">
                    <a:lumMod val="89000"/>
                  </a:schemeClr>
                </a:gs>
                <a:gs pos="69000">
                  <a:schemeClr val="accent6">
                    <a:lumMod val="75000"/>
                  </a:schemeClr>
                </a:gs>
                <a:gs pos="97000">
                  <a:schemeClr val="accent6">
                    <a:lumMod val="7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</p:pic>
    </p:spTree>
    <p:extLst>
      <p:ext uri="{BB962C8B-B14F-4D97-AF65-F5344CB8AC3E}">
        <p14:creationId xmlns:p14="http://schemas.microsoft.com/office/powerpoint/2010/main" val="1521344580"/>
      </p:ext>
    </p:extLst>
  </p:cSld>
  <p:clrMapOvr>
    <a:masterClrMapping/>
  </p:clrMapOvr>
  <p:transition spd="slow" advTm="4000">
    <p:randomBar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arbre, plein air, plante, forêt&#10;&#10;Le contenu généré par l’IA peut être incorrect.">
            <a:extLst>
              <a:ext uri="{FF2B5EF4-FFF2-40B4-BE49-F238E27FC236}">
                <a16:creationId xmlns:a16="http://schemas.microsoft.com/office/drawing/2014/main" id="{75AAD661-4D1F-01D0-BBD6-1A5F3121FC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143000"/>
            <a:ext cx="6096000" cy="4572000"/>
          </a:xfrm>
          <a:prstGeom prst="rect">
            <a:avLst/>
          </a:prstGeom>
          <a:ln w="38100">
            <a:gradFill flip="none" rotWithShape="1">
              <a:gsLst>
                <a:gs pos="0">
                  <a:schemeClr val="accent6">
                    <a:lumMod val="89000"/>
                  </a:schemeClr>
                </a:gs>
                <a:gs pos="23000">
                  <a:schemeClr val="accent6">
                    <a:lumMod val="89000"/>
                  </a:schemeClr>
                </a:gs>
                <a:gs pos="69000">
                  <a:schemeClr val="accent6">
                    <a:lumMod val="75000"/>
                  </a:schemeClr>
                </a:gs>
                <a:gs pos="97000">
                  <a:schemeClr val="accent6">
                    <a:lumMod val="7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</p:pic>
    </p:spTree>
    <p:extLst>
      <p:ext uri="{BB962C8B-B14F-4D97-AF65-F5344CB8AC3E}">
        <p14:creationId xmlns:p14="http://schemas.microsoft.com/office/powerpoint/2010/main" val="90985173"/>
      </p:ext>
    </p:extLst>
  </p:cSld>
  <p:clrMapOvr>
    <a:masterClrMapping/>
  </p:clrMapOvr>
  <p:transition spd="slow" advTm="4000">
    <p:randomBar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arbre, plein air, sol, plante&#10;&#10;Le contenu généré par l’IA peut être incorrect.">
            <a:extLst>
              <a:ext uri="{FF2B5EF4-FFF2-40B4-BE49-F238E27FC236}">
                <a16:creationId xmlns:a16="http://schemas.microsoft.com/office/drawing/2014/main" id="{86C2E3E6-CBB9-A2A6-271A-F1A0DA2BA8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143000"/>
            <a:ext cx="6096000" cy="4572000"/>
          </a:xfrm>
          <a:prstGeom prst="rect">
            <a:avLst/>
          </a:prstGeom>
          <a:ln w="38100">
            <a:gradFill flip="none" rotWithShape="1">
              <a:gsLst>
                <a:gs pos="0">
                  <a:schemeClr val="accent6">
                    <a:lumMod val="89000"/>
                  </a:schemeClr>
                </a:gs>
                <a:gs pos="23000">
                  <a:schemeClr val="accent6">
                    <a:lumMod val="89000"/>
                  </a:schemeClr>
                </a:gs>
                <a:gs pos="69000">
                  <a:schemeClr val="accent6">
                    <a:lumMod val="75000"/>
                  </a:schemeClr>
                </a:gs>
                <a:gs pos="97000">
                  <a:schemeClr val="accent6">
                    <a:lumMod val="7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</p:pic>
    </p:spTree>
    <p:extLst>
      <p:ext uri="{BB962C8B-B14F-4D97-AF65-F5344CB8AC3E}">
        <p14:creationId xmlns:p14="http://schemas.microsoft.com/office/powerpoint/2010/main" val="2143278791"/>
      </p:ext>
    </p:extLst>
  </p:cSld>
  <p:clrMapOvr>
    <a:masterClrMapping/>
  </p:clrMapOvr>
  <p:transition spd="slow" advTm="4000">
    <p:randomBar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arbre, plein air, statue, bois&#10;&#10;Le contenu généré par l’IA peut être incorrect.">
            <a:extLst>
              <a:ext uri="{FF2B5EF4-FFF2-40B4-BE49-F238E27FC236}">
                <a16:creationId xmlns:a16="http://schemas.microsoft.com/office/drawing/2014/main" id="{9670538C-0188-606C-35D0-F18CC2B197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143000"/>
            <a:ext cx="6096000" cy="4572000"/>
          </a:xfrm>
          <a:prstGeom prst="rect">
            <a:avLst/>
          </a:prstGeom>
          <a:ln w="38100">
            <a:gradFill flip="none" rotWithShape="1">
              <a:gsLst>
                <a:gs pos="0">
                  <a:schemeClr val="accent6">
                    <a:lumMod val="89000"/>
                  </a:schemeClr>
                </a:gs>
                <a:gs pos="23000">
                  <a:schemeClr val="accent6">
                    <a:lumMod val="89000"/>
                  </a:schemeClr>
                </a:gs>
                <a:gs pos="69000">
                  <a:schemeClr val="accent6">
                    <a:lumMod val="75000"/>
                  </a:schemeClr>
                </a:gs>
                <a:gs pos="97000">
                  <a:schemeClr val="accent6">
                    <a:lumMod val="7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</p:pic>
    </p:spTree>
    <p:extLst>
      <p:ext uri="{BB962C8B-B14F-4D97-AF65-F5344CB8AC3E}">
        <p14:creationId xmlns:p14="http://schemas.microsoft.com/office/powerpoint/2010/main" val="2850014599"/>
      </p:ext>
    </p:extLst>
  </p:cSld>
  <p:clrMapOvr>
    <a:masterClrMapping/>
  </p:clrMapOvr>
  <p:transition spd="slow" advTm="4000">
    <p:randomBar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plein air, herbe, arbre, Parc d’État&#10;&#10;Le contenu généré par l’IA peut être incorrect.">
            <a:extLst>
              <a:ext uri="{FF2B5EF4-FFF2-40B4-BE49-F238E27FC236}">
                <a16:creationId xmlns:a16="http://schemas.microsoft.com/office/drawing/2014/main" id="{1E305A7D-35D4-6795-2B49-C3D55654A4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988820"/>
            <a:ext cx="6096000" cy="2880360"/>
          </a:xfrm>
          <a:prstGeom prst="rect">
            <a:avLst/>
          </a:prstGeom>
          <a:ln w="38100">
            <a:gradFill flip="none" rotWithShape="1">
              <a:gsLst>
                <a:gs pos="0">
                  <a:schemeClr val="accent6">
                    <a:lumMod val="89000"/>
                  </a:schemeClr>
                </a:gs>
                <a:gs pos="23000">
                  <a:schemeClr val="accent6">
                    <a:lumMod val="89000"/>
                  </a:schemeClr>
                </a:gs>
                <a:gs pos="69000">
                  <a:schemeClr val="accent6">
                    <a:lumMod val="75000"/>
                  </a:schemeClr>
                </a:gs>
                <a:gs pos="97000">
                  <a:schemeClr val="accent6">
                    <a:lumMod val="7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</p:pic>
    </p:spTree>
    <p:extLst>
      <p:ext uri="{BB962C8B-B14F-4D97-AF65-F5344CB8AC3E}">
        <p14:creationId xmlns:p14="http://schemas.microsoft.com/office/powerpoint/2010/main" val="2666437620"/>
      </p:ext>
    </p:extLst>
  </p:cSld>
  <p:clrMapOvr>
    <a:masterClrMapping/>
  </p:clrMapOvr>
  <p:transition spd="slow" advTm="4000">
    <p:randomBar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arbre, plein air, plante, Cabane dans les arbres&#10;&#10;Le contenu généré par l’IA peut être incorrect.">
            <a:extLst>
              <a:ext uri="{FF2B5EF4-FFF2-40B4-BE49-F238E27FC236}">
                <a16:creationId xmlns:a16="http://schemas.microsoft.com/office/drawing/2014/main" id="{864F9DED-0306-1C47-26BC-FF5429F5C3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143000"/>
            <a:ext cx="6096000" cy="4572000"/>
          </a:xfrm>
          <a:prstGeom prst="rect">
            <a:avLst/>
          </a:prstGeom>
          <a:ln w="38100">
            <a:gradFill flip="none" rotWithShape="1">
              <a:gsLst>
                <a:gs pos="0">
                  <a:schemeClr val="accent6">
                    <a:lumMod val="89000"/>
                  </a:schemeClr>
                </a:gs>
                <a:gs pos="23000">
                  <a:schemeClr val="accent6">
                    <a:lumMod val="89000"/>
                  </a:schemeClr>
                </a:gs>
                <a:gs pos="69000">
                  <a:schemeClr val="accent6">
                    <a:lumMod val="75000"/>
                  </a:schemeClr>
                </a:gs>
                <a:gs pos="97000">
                  <a:schemeClr val="accent6">
                    <a:lumMod val="7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</p:pic>
    </p:spTree>
    <p:extLst>
      <p:ext uri="{BB962C8B-B14F-4D97-AF65-F5344CB8AC3E}">
        <p14:creationId xmlns:p14="http://schemas.microsoft.com/office/powerpoint/2010/main" val="267865479"/>
      </p:ext>
    </p:extLst>
  </p:cSld>
  <p:clrMapOvr>
    <a:masterClrMapping/>
  </p:clrMapOvr>
  <p:transition spd="slow" advTm="4000">
    <p:randomBar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plein air, arbre, sol, bois&#10;&#10;Le contenu généré par l’IA peut être incorrect.">
            <a:extLst>
              <a:ext uri="{FF2B5EF4-FFF2-40B4-BE49-F238E27FC236}">
                <a16:creationId xmlns:a16="http://schemas.microsoft.com/office/drawing/2014/main" id="{E18EA3D3-713C-841D-731D-D358F37B2D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143000"/>
            <a:ext cx="6096000" cy="4572000"/>
          </a:xfrm>
          <a:prstGeom prst="rect">
            <a:avLst/>
          </a:prstGeom>
          <a:ln w="38100">
            <a:gradFill flip="none" rotWithShape="1">
              <a:gsLst>
                <a:gs pos="0">
                  <a:schemeClr val="accent6">
                    <a:lumMod val="89000"/>
                  </a:schemeClr>
                </a:gs>
                <a:gs pos="23000">
                  <a:schemeClr val="accent6">
                    <a:lumMod val="89000"/>
                  </a:schemeClr>
                </a:gs>
                <a:gs pos="69000">
                  <a:schemeClr val="accent6">
                    <a:lumMod val="75000"/>
                  </a:schemeClr>
                </a:gs>
                <a:gs pos="97000">
                  <a:schemeClr val="accent6">
                    <a:lumMod val="7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</p:pic>
    </p:spTree>
    <p:extLst>
      <p:ext uri="{BB962C8B-B14F-4D97-AF65-F5344CB8AC3E}">
        <p14:creationId xmlns:p14="http://schemas.microsoft.com/office/powerpoint/2010/main" val="2671744164"/>
      </p:ext>
    </p:extLst>
  </p:cSld>
  <p:clrMapOvr>
    <a:masterClrMapping/>
  </p:clrMapOvr>
  <p:transition spd="slow" advTm="4000">
    <p:randomBar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arbre, plein air, plante, forêt&#10;&#10;Le contenu généré par l’IA peut être incorrect.">
            <a:extLst>
              <a:ext uri="{FF2B5EF4-FFF2-40B4-BE49-F238E27FC236}">
                <a16:creationId xmlns:a16="http://schemas.microsoft.com/office/drawing/2014/main" id="{C5B3D54E-6093-B451-4BD3-4A08AAD696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143000"/>
            <a:ext cx="6096000" cy="4572000"/>
          </a:xfrm>
          <a:prstGeom prst="rect">
            <a:avLst/>
          </a:prstGeom>
          <a:ln w="38100">
            <a:gradFill flip="none" rotWithShape="1">
              <a:gsLst>
                <a:gs pos="0">
                  <a:schemeClr val="accent6">
                    <a:lumMod val="89000"/>
                  </a:schemeClr>
                </a:gs>
                <a:gs pos="23000">
                  <a:schemeClr val="accent6">
                    <a:lumMod val="89000"/>
                  </a:schemeClr>
                </a:gs>
                <a:gs pos="69000">
                  <a:schemeClr val="accent6">
                    <a:lumMod val="75000"/>
                  </a:schemeClr>
                </a:gs>
                <a:gs pos="97000">
                  <a:schemeClr val="accent6">
                    <a:lumMod val="7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</p:pic>
    </p:spTree>
    <p:extLst>
      <p:ext uri="{BB962C8B-B14F-4D97-AF65-F5344CB8AC3E}">
        <p14:creationId xmlns:p14="http://schemas.microsoft.com/office/powerpoint/2010/main" val="433934688"/>
      </p:ext>
    </p:extLst>
  </p:cSld>
  <p:clrMapOvr>
    <a:masterClrMapping/>
  </p:clrMapOvr>
  <p:transition spd="slow" advTm="4000">
    <p:randomBar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arbre, plein air, bois, Sculpture à la tronçonneuse&#10;&#10;Le contenu généré par l’IA peut être incorrect.">
            <a:extLst>
              <a:ext uri="{FF2B5EF4-FFF2-40B4-BE49-F238E27FC236}">
                <a16:creationId xmlns:a16="http://schemas.microsoft.com/office/drawing/2014/main" id="{66AA7394-E525-3D11-23D3-68BB65E89F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500" y="1143000"/>
            <a:ext cx="3429000" cy="4572000"/>
          </a:xfrm>
          <a:prstGeom prst="rect">
            <a:avLst/>
          </a:prstGeom>
          <a:ln w="38100">
            <a:gradFill flip="none" rotWithShape="1">
              <a:gsLst>
                <a:gs pos="0">
                  <a:schemeClr val="accent6">
                    <a:lumMod val="89000"/>
                  </a:schemeClr>
                </a:gs>
                <a:gs pos="23000">
                  <a:schemeClr val="accent6">
                    <a:lumMod val="89000"/>
                  </a:schemeClr>
                </a:gs>
                <a:gs pos="69000">
                  <a:schemeClr val="accent6">
                    <a:lumMod val="75000"/>
                  </a:schemeClr>
                </a:gs>
                <a:gs pos="97000">
                  <a:schemeClr val="accent6">
                    <a:lumMod val="7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</p:pic>
    </p:spTree>
    <p:extLst>
      <p:ext uri="{BB962C8B-B14F-4D97-AF65-F5344CB8AC3E}">
        <p14:creationId xmlns:p14="http://schemas.microsoft.com/office/powerpoint/2010/main" val="1872368594"/>
      </p:ext>
    </p:extLst>
  </p:cSld>
  <p:clrMapOvr>
    <a:masterClrMapping/>
  </p:clrMapOvr>
  <p:transition spd="slow" advTm="4000">
    <p:randomBar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plein air, arbre, Visage humain, statue&#10;&#10;Le contenu généré par l’IA peut être incorrect.">
            <a:extLst>
              <a:ext uri="{FF2B5EF4-FFF2-40B4-BE49-F238E27FC236}">
                <a16:creationId xmlns:a16="http://schemas.microsoft.com/office/drawing/2014/main" id="{C6F6A081-4A9D-856C-B319-7C9EFB7BD4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500" y="1143000"/>
            <a:ext cx="3429000" cy="4572000"/>
          </a:xfrm>
          <a:prstGeom prst="rect">
            <a:avLst/>
          </a:prstGeom>
          <a:ln w="44450">
            <a:gradFill flip="none" rotWithShape="1">
              <a:gsLst>
                <a:gs pos="0">
                  <a:schemeClr val="accent6">
                    <a:lumMod val="89000"/>
                  </a:schemeClr>
                </a:gs>
                <a:gs pos="23000">
                  <a:schemeClr val="accent6">
                    <a:lumMod val="89000"/>
                  </a:schemeClr>
                </a:gs>
                <a:gs pos="69000">
                  <a:schemeClr val="accent6">
                    <a:lumMod val="75000"/>
                  </a:schemeClr>
                </a:gs>
                <a:gs pos="97000">
                  <a:schemeClr val="accent6">
                    <a:lumMod val="7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</p:pic>
    </p:spTree>
    <p:extLst>
      <p:ext uri="{BB962C8B-B14F-4D97-AF65-F5344CB8AC3E}">
        <p14:creationId xmlns:p14="http://schemas.microsoft.com/office/powerpoint/2010/main" val="1560609225"/>
      </p:ext>
    </p:extLst>
  </p:cSld>
  <p:clrMapOvr>
    <a:masterClrMapping/>
  </p:clrMapOvr>
  <p:transition spd="slow" advTm="4000">
    <p:randomBar/>
  </p:transition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plein air, arbre, oiseau, Oiseau de proie&#10;&#10;Le contenu généré par l’IA peut être incorrect.">
            <a:extLst>
              <a:ext uri="{FF2B5EF4-FFF2-40B4-BE49-F238E27FC236}">
                <a16:creationId xmlns:a16="http://schemas.microsoft.com/office/drawing/2014/main" id="{64F787BE-B800-E290-904D-31C939CD66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500" y="1143000"/>
            <a:ext cx="3429000" cy="4572000"/>
          </a:xfrm>
          <a:prstGeom prst="rect">
            <a:avLst/>
          </a:prstGeom>
          <a:ln w="38100">
            <a:gradFill flip="none" rotWithShape="1">
              <a:gsLst>
                <a:gs pos="0">
                  <a:schemeClr val="accent6">
                    <a:lumMod val="89000"/>
                  </a:schemeClr>
                </a:gs>
                <a:gs pos="23000">
                  <a:schemeClr val="accent6">
                    <a:lumMod val="89000"/>
                  </a:schemeClr>
                </a:gs>
                <a:gs pos="69000">
                  <a:schemeClr val="accent6">
                    <a:lumMod val="75000"/>
                  </a:schemeClr>
                </a:gs>
                <a:gs pos="97000">
                  <a:schemeClr val="accent6">
                    <a:lumMod val="7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</p:pic>
    </p:spTree>
    <p:extLst>
      <p:ext uri="{BB962C8B-B14F-4D97-AF65-F5344CB8AC3E}">
        <p14:creationId xmlns:p14="http://schemas.microsoft.com/office/powerpoint/2010/main" val="2808070957"/>
      </p:ext>
    </p:extLst>
  </p:cSld>
  <p:clrMapOvr>
    <a:masterClrMapping/>
  </p:clrMapOvr>
  <p:transition spd="slow" advTm="4000">
    <p:randomBar/>
  </p:transition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plein air, arbre, sculpture, Sculpture à la tronçonneuse&#10;&#10;Le contenu généré par l’IA peut être incorrect.">
            <a:extLst>
              <a:ext uri="{FF2B5EF4-FFF2-40B4-BE49-F238E27FC236}">
                <a16:creationId xmlns:a16="http://schemas.microsoft.com/office/drawing/2014/main" id="{07A3F5F6-4007-D7F6-F85A-07FBBD7B37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500" y="1143000"/>
            <a:ext cx="3429000" cy="4572000"/>
          </a:xfrm>
          <a:prstGeom prst="rect">
            <a:avLst/>
          </a:prstGeom>
          <a:ln w="38100">
            <a:gradFill flip="none" rotWithShape="1">
              <a:gsLst>
                <a:gs pos="0">
                  <a:schemeClr val="accent6">
                    <a:lumMod val="89000"/>
                  </a:schemeClr>
                </a:gs>
                <a:gs pos="23000">
                  <a:schemeClr val="accent6">
                    <a:lumMod val="89000"/>
                  </a:schemeClr>
                </a:gs>
                <a:gs pos="69000">
                  <a:schemeClr val="accent6">
                    <a:lumMod val="75000"/>
                  </a:schemeClr>
                </a:gs>
                <a:gs pos="97000">
                  <a:schemeClr val="accent6">
                    <a:lumMod val="7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</p:pic>
    </p:spTree>
    <p:extLst>
      <p:ext uri="{BB962C8B-B14F-4D97-AF65-F5344CB8AC3E}">
        <p14:creationId xmlns:p14="http://schemas.microsoft.com/office/powerpoint/2010/main" val="4172945172"/>
      </p:ext>
    </p:extLst>
  </p:cSld>
  <p:clrMapOvr>
    <a:masterClrMapping/>
  </p:clrMapOvr>
  <p:transition spd="slow" advTm="4000">
    <p:randomBar/>
  </p:transition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arbre, plein air, bâtiment, statue&#10;&#10;Le contenu généré par l’IA peut être incorrect.">
            <a:extLst>
              <a:ext uri="{FF2B5EF4-FFF2-40B4-BE49-F238E27FC236}">
                <a16:creationId xmlns:a16="http://schemas.microsoft.com/office/drawing/2014/main" id="{E93AB3C7-887A-EA57-C14A-A3ECFFE300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500" y="1143000"/>
            <a:ext cx="3429000" cy="4572000"/>
          </a:xfrm>
          <a:prstGeom prst="rect">
            <a:avLst/>
          </a:prstGeom>
          <a:ln w="38100">
            <a:gradFill flip="none" rotWithShape="1">
              <a:gsLst>
                <a:gs pos="0">
                  <a:schemeClr val="accent6">
                    <a:lumMod val="89000"/>
                  </a:schemeClr>
                </a:gs>
                <a:gs pos="23000">
                  <a:schemeClr val="accent6">
                    <a:lumMod val="89000"/>
                  </a:schemeClr>
                </a:gs>
                <a:gs pos="69000">
                  <a:schemeClr val="accent6">
                    <a:lumMod val="75000"/>
                  </a:schemeClr>
                </a:gs>
                <a:gs pos="97000">
                  <a:schemeClr val="accent6">
                    <a:lumMod val="7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</p:pic>
    </p:spTree>
    <p:extLst>
      <p:ext uri="{BB962C8B-B14F-4D97-AF65-F5344CB8AC3E}">
        <p14:creationId xmlns:p14="http://schemas.microsoft.com/office/powerpoint/2010/main" val="1307473972"/>
      </p:ext>
    </p:extLst>
  </p:cSld>
  <p:clrMapOvr>
    <a:masterClrMapping/>
  </p:clrMapOvr>
  <p:transition spd="slow" advTm="4000">
    <p:randomBar/>
  </p:transition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plein air, sol, plante, rocher&#10;&#10;Le contenu généré par l’IA peut être incorrect.">
            <a:extLst>
              <a:ext uri="{FF2B5EF4-FFF2-40B4-BE49-F238E27FC236}">
                <a16:creationId xmlns:a16="http://schemas.microsoft.com/office/drawing/2014/main" id="{79B0C419-CBBA-9571-9213-32C3E84F27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500" y="1143000"/>
            <a:ext cx="3429000" cy="4572000"/>
          </a:xfrm>
          <a:prstGeom prst="rect">
            <a:avLst/>
          </a:prstGeom>
          <a:ln w="38100">
            <a:gradFill flip="none" rotWithShape="1">
              <a:gsLst>
                <a:gs pos="0">
                  <a:schemeClr val="accent6">
                    <a:lumMod val="89000"/>
                  </a:schemeClr>
                </a:gs>
                <a:gs pos="23000">
                  <a:schemeClr val="accent6">
                    <a:lumMod val="89000"/>
                  </a:schemeClr>
                </a:gs>
                <a:gs pos="69000">
                  <a:schemeClr val="accent6">
                    <a:lumMod val="75000"/>
                  </a:schemeClr>
                </a:gs>
                <a:gs pos="97000">
                  <a:schemeClr val="accent6">
                    <a:lumMod val="7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</p:pic>
    </p:spTree>
    <p:extLst>
      <p:ext uri="{BB962C8B-B14F-4D97-AF65-F5344CB8AC3E}">
        <p14:creationId xmlns:p14="http://schemas.microsoft.com/office/powerpoint/2010/main" val="2583516259"/>
      </p:ext>
    </p:extLst>
  </p:cSld>
  <p:clrMapOvr>
    <a:masterClrMapping/>
  </p:clrMapOvr>
  <p:transition spd="slow" advTm="4000">
    <p:randomBar/>
  </p:transition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arbre, plein air, bois, Sculpture à la tronçonneuse&#10;&#10;Le contenu généré par l’IA peut être incorrect.">
            <a:extLst>
              <a:ext uri="{FF2B5EF4-FFF2-40B4-BE49-F238E27FC236}">
                <a16:creationId xmlns:a16="http://schemas.microsoft.com/office/drawing/2014/main" id="{68EFF760-3B75-63CF-1727-EAF74F6684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500" y="1143000"/>
            <a:ext cx="3429000" cy="4572000"/>
          </a:xfrm>
          <a:prstGeom prst="rect">
            <a:avLst/>
          </a:prstGeom>
          <a:ln w="38100">
            <a:gradFill flip="none" rotWithShape="1">
              <a:gsLst>
                <a:gs pos="0">
                  <a:schemeClr val="accent6">
                    <a:lumMod val="89000"/>
                  </a:schemeClr>
                </a:gs>
                <a:gs pos="23000">
                  <a:schemeClr val="accent6">
                    <a:lumMod val="89000"/>
                  </a:schemeClr>
                </a:gs>
                <a:gs pos="69000">
                  <a:schemeClr val="accent6">
                    <a:lumMod val="75000"/>
                  </a:schemeClr>
                </a:gs>
                <a:gs pos="97000">
                  <a:schemeClr val="accent6">
                    <a:lumMod val="7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</p:pic>
    </p:spTree>
    <p:extLst>
      <p:ext uri="{BB962C8B-B14F-4D97-AF65-F5344CB8AC3E}">
        <p14:creationId xmlns:p14="http://schemas.microsoft.com/office/powerpoint/2010/main" val="4012973653"/>
      </p:ext>
    </p:extLst>
  </p:cSld>
  <p:clrMapOvr>
    <a:masterClrMapping/>
  </p:clrMapOvr>
  <p:transition spd="slow" advTm="4000">
    <p:randomBar/>
  </p:transition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plein air, arbre, statue, bois&#10;&#10;Le contenu généré par l’IA peut être incorrect.">
            <a:extLst>
              <a:ext uri="{FF2B5EF4-FFF2-40B4-BE49-F238E27FC236}">
                <a16:creationId xmlns:a16="http://schemas.microsoft.com/office/drawing/2014/main" id="{689624E1-2EE7-6FF9-0982-1C7F3403D9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500" y="1143000"/>
            <a:ext cx="3429000" cy="4572000"/>
          </a:xfrm>
          <a:prstGeom prst="rect">
            <a:avLst/>
          </a:prstGeom>
          <a:ln w="38100">
            <a:gradFill flip="none" rotWithShape="1">
              <a:gsLst>
                <a:gs pos="0">
                  <a:schemeClr val="accent6">
                    <a:lumMod val="89000"/>
                  </a:schemeClr>
                </a:gs>
                <a:gs pos="23000">
                  <a:schemeClr val="accent6">
                    <a:lumMod val="89000"/>
                  </a:schemeClr>
                </a:gs>
                <a:gs pos="69000">
                  <a:schemeClr val="accent6">
                    <a:lumMod val="75000"/>
                  </a:schemeClr>
                </a:gs>
                <a:gs pos="97000">
                  <a:schemeClr val="accent6">
                    <a:lumMod val="7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</p:pic>
    </p:spTree>
    <p:extLst>
      <p:ext uri="{BB962C8B-B14F-4D97-AF65-F5344CB8AC3E}">
        <p14:creationId xmlns:p14="http://schemas.microsoft.com/office/powerpoint/2010/main" val="1454730249"/>
      </p:ext>
    </p:extLst>
  </p:cSld>
  <p:clrMapOvr>
    <a:masterClrMapping/>
  </p:clrMapOvr>
  <p:transition spd="slow" advTm="4000">
    <p:randomBar/>
  </p:transition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arbre, plein air, plante, forêt&#10;&#10;Le contenu généré par l’IA peut être incorrect.">
            <a:extLst>
              <a:ext uri="{FF2B5EF4-FFF2-40B4-BE49-F238E27FC236}">
                <a16:creationId xmlns:a16="http://schemas.microsoft.com/office/drawing/2014/main" id="{8D97FBE6-E426-5FB6-EB5C-D496064536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143000"/>
            <a:ext cx="6096000" cy="4572000"/>
          </a:xfrm>
          <a:prstGeom prst="rect">
            <a:avLst/>
          </a:prstGeom>
          <a:ln w="38100">
            <a:gradFill flip="none" rotWithShape="1">
              <a:gsLst>
                <a:gs pos="0">
                  <a:schemeClr val="accent6">
                    <a:lumMod val="89000"/>
                  </a:schemeClr>
                </a:gs>
                <a:gs pos="23000">
                  <a:schemeClr val="accent6">
                    <a:lumMod val="89000"/>
                  </a:schemeClr>
                </a:gs>
                <a:gs pos="69000">
                  <a:schemeClr val="accent6">
                    <a:lumMod val="75000"/>
                  </a:schemeClr>
                </a:gs>
                <a:gs pos="97000">
                  <a:schemeClr val="accent6">
                    <a:lumMod val="7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</p:pic>
    </p:spTree>
    <p:extLst>
      <p:ext uri="{BB962C8B-B14F-4D97-AF65-F5344CB8AC3E}">
        <p14:creationId xmlns:p14="http://schemas.microsoft.com/office/powerpoint/2010/main" val="753595063"/>
      </p:ext>
    </p:extLst>
  </p:cSld>
  <p:clrMapOvr>
    <a:masterClrMapping/>
  </p:clrMapOvr>
  <p:transition spd="slow" advTm="4000">
    <p:randomBar/>
  </p:transition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plein air, texte, signe, plante&#10;&#10;Le contenu généré par l’IA peut être incorrect.">
            <a:extLst>
              <a:ext uri="{FF2B5EF4-FFF2-40B4-BE49-F238E27FC236}">
                <a16:creationId xmlns:a16="http://schemas.microsoft.com/office/drawing/2014/main" id="{008B0729-22C8-F7CA-9D8E-56C63D7625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714500"/>
            <a:ext cx="6096000" cy="3429000"/>
          </a:xfrm>
          <a:prstGeom prst="rect">
            <a:avLst/>
          </a:prstGeom>
          <a:ln w="38100">
            <a:gradFill flip="none" rotWithShape="1">
              <a:gsLst>
                <a:gs pos="0">
                  <a:schemeClr val="accent6">
                    <a:lumMod val="89000"/>
                  </a:schemeClr>
                </a:gs>
                <a:gs pos="23000">
                  <a:schemeClr val="accent6">
                    <a:lumMod val="89000"/>
                  </a:schemeClr>
                </a:gs>
                <a:gs pos="69000">
                  <a:schemeClr val="accent6">
                    <a:lumMod val="75000"/>
                  </a:schemeClr>
                </a:gs>
                <a:gs pos="97000">
                  <a:schemeClr val="accent6">
                    <a:lumMod val="7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</p:pic>
    </p:spTree>
    <p:extLst>
      <p:ext uri="{BB962C8B-B14F-4D97-AF65-F5344CB8AC3E}">
        <p14:creationId xmlns:p14="http://schemas.microsoft.com/office/powerpoint/2010/main" val="3536894701"/>
      </p:ext>
    </p:extLst>
  </p:cSld>
  <p:clrMapOvr>
    <a:masterClrMapping/>
  </p:clrMapOvr>
  <p:transition spd="slow" advTm="4000">
    <p:randomBar/>
  </p:transition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1904971" y="5753276"/>
            <a:ext cx="1937512" cy="678973"/>
          </a:xfrm>
          <a:prstGeom prst="rect">
            <a:avLst/>
          </a:prstGeom>
          <a:noFill/>
        </p:spPr>
        <p:txBody>
          <a:bodyPr wrap="none" lIns="107693" tIns="53946" rIns="107693" bIns="53946" rtlCol="0">
            <a:spAutoFit/>
          </a:bodyPr>
          <a:lstStyle/>
          <a:p>
            <a:pPr defTabSz="969186"/>
            <a:r>
              <a:rPr lang="fr-FR" sz="3704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5562600" y="717256"/>
            <a:ext cx="1342879" cy="609546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7693" tIns="53946" rIns="107693" bIns="53946" rtlCol="0" anchor="ctr"/>
          <a:lstStyle/>
          <a:p>
            <a:pPr algn="ctr" defTabSz="969186"/>
            <a:r>
              <a:rPr lang="fr-FR" sz="1376" dirty="0">
                <a:solidFill>
                  <a:srgbClr val="FF0000"/>
                </a:solidFill>
                <a:latin typeface="Rockwell" pitchFamily="18" charset="0"/>
              </a:rPr>
              <a:t>2619</a:t>
            </a:r>
          </a:p>
        </p:txBody>
      </p:sp>
      <p:sp>
        <p:nvSpPr>
          <p:cNvPr id="10" name="ZoneTexte 9"/>
          <p:cNvSpPr txBox="1"/>
          <p:nvPr/>
        </p:nvSpPr>
        <p:spPr>
          <a:xfrm>
            <a:off x="152975" y="3844377"/>
            <a:ext cx="4250162" cy="1249001"/>
          </a:xfrm>
          <a:prstGeom prst="rect">
            <a:avLst/>
          </a:prstGeom>
          <a:noFill/>
        </p:spPr>
        <p:txBody>
          <a:bodyPr wrap="square" lIns="107693" tIns="53946" rIns="107693" bIns="53946" rtlCol="0">
            <a:spAutoFit/>
          </a:bodyPr>
          <a:lstStyle/>
          <a:p>
            <a:pPr algn="ctr" defTabSz="969186"/>
            <a:r>
              <a:rPr lang="it-IT" sz="3704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Era Verdi Arising Force Nabucco</a:t>
            </a:r>
            <a:endParaRPr lang="fr-FR" sz="3704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7075092" y="2746139"/>
            <a:ext cx="1815812" cy="678973"/>
          </a:xfrm>
          <a:prstGeom prst="rect">
            <a:avLst/>
          </a:prstGeom>
          <a:noFill/>
        </p:spPr>
        <p:txBody>
          <a:bodyPr wrap="none" lIns="107693" tIns="53946" rIns="107693" bIns="53946" rtlCol="0">
            <a:spAutoFit/>
          </a:bodyPr>
          <a:lstStyle/>
          <a:p>
            <a:pPr defTabSz="969186"/>
            <a:r>
              <a:rPr lang="fr-FR" sz="3704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Internet</a:t>
            </a:r>
            <a:endParaRPr lang="fr-FR" sz="4233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975" y="5561864"/>
            <a:ext cx="1584176" cy="78818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2887610" y="2147909"/>
            <a:ext cx="2467626" cy="1424404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87540" y="86343"/>
            <a:ext cx="1122160" cy="996539"/>
          </a:xfrm>
          <a:prstGeom prst="rect">
            <a:avLst/>
          </a:prstGeom>
        </p:spPr>
      </p:pic>
      <p:sp>
        <p:nvSpPr>
          <p:cNvPr id="6" name="Rectangle : coins arrondis 5">
            <a:extLst>
              <a:ext uri="{FF2B5EF4-FFF2-40B4-BE49-F238E27FC236}">
                <a16:creationId xmlns:a16="http://schemas.microsoft.com/office/drawing/2014/main" id="{89A70926-3740-F3E6-9001-111E3B34732A}"/>
              </a:ext>
            </a:extLst>
          </p:cNvPr>
          <p:cNvSpPr/>
          <p:nvPr/>
        </p:nvSpPr>
        <p:spPr>
          <a:xfrm>
            <a:off x="7228069" y="682078"/>
            <a:ext cx="1509857" cy="395795"/>
          </a:xfrm>
          <a:prstGeom prst="roundRect">
            <a:avLst/>
          </a:prstGeom>
          <a:solidFill>
            <a:schemeClr val="bg1">
              <a:lumMod val="65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1088410"/>
            <a:r>
              <a:rPr lang="fr-FR" sz="2143" b="1" dirty="0">
                <a:solidFill>
                  <a:srgbClr val="FF0000"/>
                </a:solidFill>
                <a:latin typeface="Calibri"/>
              </a:rPr>
              <a:t>29,10,2025</a:t>
            </a:r>
          </a:p>
        </p:txBody>
      </p:sp>
      <p:pic>
        <p:nvPicPr>
          <p:cNvPr id="9" name="Image 8" descr="Une image contenant Emblème, Graphique, texte, logo&#10;&#10;Le contenu généré par l’IA peut être incorrect.">
            <a:extLst>
              <a:ext uri="{FF2B5EF4-FFF2-40B4-BE49-F238E27FC236}">
                <a16:creationId xmlns:a16="http://schemas.microsoft.com/office/drawing/2014/main" id="{026C9C27-8A3D-6095-65B0-92B3099F051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2614" y="3795957"/>
            <a:ext cx="2160000" cy="2160000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4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5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5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5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5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5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500"/>
                            </p:stCondLst>
                            <p:childTnLst>
                              <p:par>
                                <p:cTn id="37" presetID="14" presetClass="entr" presetSubtype="1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6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84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none" lIns="60725" tIns="30360" rIns="60725" bIns="30360" numCol="1" rtlCol="0">
        <a:prstTxWarp prst="textPlain">
          <a:avLst/>
        </a:prstTxWarp>
        <a:spAutoFit/>
      </a:bodyPr>
      <a:lstStyle>
        <a:defPPr marL="0" marR="0" indent="0" algn="l" defTabSz="726114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968" b="0" i="0" u="none" strike="noStrike" kern="1200" cap="none" spc="0" normalizeH="0" baseline="0" noProof="0" dirty="0">
            <a:ln w="47625">
              <a:solidFill>
                <a:prstClr val="black"/>
              </a:solidFill>
            </a:ln>
            <a:solidFill>
              <a:srgbClr val="38D43C"/>
            </a:solidFill>
            <a:effectLst/>
            <a:uLnTx/>
            <a:uFillTx/>
            <a:latin typeface="Broadway" pitchFamily="82" charset="0"/>
            <a:ea typeface="+mn-ea"/>
            <a:cs typeface="+mn-cs"/>
          </a:defRPr>
        </a:defPPr>
      </a:lstStyle>
    </a:txDef>
  </a:objectDefaults>
  <a:extraClrSchemeLst/>
</a:theme>
</file>

<file path=ppt/theme/theme3.xml><?xml version="1.0" encoding="utf-8"?>
<a:theme xmlns:a="http://schemas.openxmlformats.org/drawingml/2006/main" name="8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40</Words>
  <Application>Microsoft Office PowerPoint</Application>
  <PresentationFormat>Affichage à l'écran (4:3)</PresentationFormat>
  <Paragraphs>13</Paragraphs>
  <Slides>61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10</vt:i4>
      </vt:variant>
      <vt:variant>
        <vt:lpstr>Thème</vt:lpstr>
      </vt:variant>
      <vt:variant>
        <vt:i4>3</vt:i4>
      </vt:variant>
      <vt:variant>
        <vt:lpstr>Titres des diapositives</vt:lpstr>
      </vt:variant>
      <vt:variant>
        <vt:i4>61</vt:i4>
      </vt:variant>
    </vt:vector>
  </HeadingPairs>
  <TitlesOfParts>
    <vt:vector size="74" baseType="lpstr">
      <vt:lpstr>Aptos</vt:lpstr>
      <vt:lpstr>Aptos Display</vt:lpstr>
      <vt:lpstr>Aptos Narrow</vt:lpstr>
      <vt:lpstr>Arial</vt:lpstr>
      <vt:lpstr>Broadway</vt:lpstr>
      <vt:lpstr>Calibri</vt:lpstr>
      <vt:lpstr>Chiller</vt:lpstr>
      <vt:lpstr>Courgette</vt:lpstr>
      <vt:lpstr>Franklin Gothic Medium</vt:lpstr>
      <vt:lpstr>Rockwell</vt:lpstr>
      <vt:lpstr>Thème Office</vt:lpstr>
      <vt:lpstr>84_Thème Office</vt:lpstr>
      <vt:lpstr>82_Thème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Roland albenesius</dc:creator>
  <cp:lastModifiedBy>Roland albenesius</cp:lastModifiedBy>
  <cp:revision>26</cp:revision>
  <dcterms:created xsi:type="dcterms:W3CDTF">2025-10-26T21:55:49Z</dcterms:created>
  <dcterms:modified xsi:type="dcterms:W3CDTF">2025-11-02T18:24:01Z</dcterms:modified>
</cp:coreProperties>
</file>