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sldIdLst>
    <p:sldId id="703" r:id="rId4"/>
    <p:sldId id="708" r:id="rId5"/>
    <p:sldId id="654" r:id="rId6"/>
    <p:sldId id="656" r:id="rId7"/>
    <p:sldId id="709" r:id="rId8"/>
    <p:sldId id="710" r:id="rId9"/>
    <p:sldId id="711" r:id="rId10"/>
    <p:sldId id="712" r:id="rId11"/>
    <p:sldId id="713" r:id="rId12"/>
    <p:sldId id="714" r:id="rId13"/>
    <p:sldId id="715" r:id="rId14"/>
    <p:sldId id="716" r:id="rId15"/>
    <p:sldId id="717" r:id="rId16"/>
    <p:sldId id="718" r:id="rId17"/>
    <p:sldId id="719" r:id="rId18"/>
    <p:sldId id="720" r:id="rId19"/>
    <p:sldId id="721" r:id="rId20"/>
    <p:sldId id="722" r:id="rId21"/>
    <p:sldId id="723" r:id="rId22"/>
    <p:sldId id="724" r:id="rId23"/>
    <p:sldId id="725" r:id="rId24"/>
    <p:sldId id="726" r:id="rId25"/>
    <p:sldId id="727" r:id="rId26"/>
    <p:sldId id="728" r:id="rId27"/>
    <p:sldId id="691" r:id="rId28"/>
    <p:sldId id="729" r:id="rId29"/>
    <p:sldId id="730" r:id="rId30"/>
    <p:sldId id="731" r:id="rId31"/>
    <p:sldId id="732" r:id="rId32"/>
    <p:sldId id="733" r:id="rId33"/>
    <p:sldId id="734" r:id="rId34"/>
    <p:sldId id="736" r:id="rId35"/>
    <p:sldId id="737" r:id="rId36"/>
    <p:sldId id="738" r:id="rId37"/>
    <p:sldId id="739" r:id="rId38"/>
    <p:sldId id="740" r:id="rId39"/>
    <p:sldId id="741" r:id="rId40"/>
    <p:sldId id="742" r:id="rId41"/>
    <p:sldId id="743" r:id="rId42"/>
    <p:sldId id="744" r:id="rId43"/>
    <p:sldId id="745" r:id="rId44"/>
    <p:sldId id="746" r:id="rId45"/>
    <p:sldId id="747" r:id="rId46"/>
    <p:sldId id="749" r:id="rId47"/>
    <p:sldId id="748" r:id="rId48"/>
    <p:sldId id="688" r:id="rId49"/>
    <p:sldId id="645" r:id="rId50"/>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YVyTBCw4TjuJ4dAKxH/wA==" hashData="bMUmUIOeLIJrRGyoYMEfscJSZ5yevAGl7D8/X6sPQbmybJf92lfg/0oupPBJybIVEIfTbF3UtF5W2AxOciHWQ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658" y="48"/>
      </p:cViewPr>
      <p:guideLst/>
    </p:cSldViewPr>
  </p:slideViewPr>
  <p:notesTextViewPr>
    <p:cViewPr>
      <p:scale>
        <a:sx n="1" d="1"/>
        <a:sy n="1" d="1"/>
      </p:scale>
      <p:origin x="0" y="0"/>
    </p:cViewPr>
  </p:notesTextViewPr>
  <p:sorterViewPr>
    <p:cViewPr varScale="1">
      <p:scale>
        <a:sx n="100" d="100"/>
        <a:sy n="100" d="100"/>
      </p:scale>
      <p:origin x="0" y="-11323"/>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heme" Target="theme/theme1.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F60442-3E0C-3FCD-487D-155AA17B8123}"/>
              </a:ext>
            </a:extLst>
          </p:cNvPr>
          <p:cNvSpPr>
            <a:spLocks noGrp="1"/>
          </p:cNvSpPr>
          <p:nvPr>
            <p:ph type="ctrTitle"/>
          </p:nvPr>
        </p:nvSpPr>
        <p:spPr>
          <a:xfrm>
            <a:off x="1143000" y="1122363"/>
            <a:ext cx="6858000" cy="2387600"/>
          </a:xfrm>
        </p:spPr>
        <p:txBody>
          <a:bodyPr anchor="b"/>
          <a:lstStyle>
            <a:lvl1pPr algn="ctr">
              <a:defRPr sz="4500"/>
            </a:lvl1pPr>
          </a:lstStyle>
          <a:p>
            <a:r>
              <a:rPr lang="fr-FR"/>
              <a:t>Modifiez le style du titre</a:t>
            </a:r>
          </a:p>
        </p:txBody>
      </p:sp>
      <p:sp>
        <p:nvSpPr>
          <p:cNvPr id="3" name="Sous-titre 2">
            <a:extLst>
              <a:ext uri="{FF2B5EF4-FFF2-40B4-BE49-F238E27FC236}">
                <a16:creationId xmlns:a16="http://schemas.microsoft.com/office/drawing/2014/main" id="{81E60E8D-AC7E-181A-5A57-FFD038D56987}"/>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CFE589E-6784-4160-69EA-0B348D786F71}"/>
              </a:ext>
            </a:extLst>
          </p:cNvPr>
          <p:cNvSpPr>
            <a:spLocks noGrp="1"/>
          </p:cNvSpPr>
          <p:nvPr>
            <p:ph type="dt" sz="half" idx="10"/>
          </p:nvPr>
        </p:nvSpPr>
        <p:spPr/>
        <p:txBody>
          <a:bodyPr/>
          <a:lstStyle/>
          <a:p>
            <a:fld id="{DA776158-F137-4A9E-8B10-F953D55D842D}" type="datetimeFigureOut">
              <a:rPr lang="fr-FR" smtClean="0"/>
              <a:t>01/11/2025</a:t>
            </a:fld>
            <a:endParaRPr lang="fr-FR"/>
          </a:p>
        </p:txBody>
      </p:sp>
      <p:sp>
        <p:nvSpPr>
          <p:cNvPr id="5" name="Espace réservé du pied de page 4">
            <a:extLst>
              <a:ext uri="{FF2B5EF4-FFF2-40B4-BE49-F238E27FC236}">
                <a16:creationId xmlns:a16="http://schemas.microsoft.com/office/drawing/2014/main" id="{C44A97DD-35E7-2D51-3996-E18F9E99094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466AB1E-C489-231D-FA81-BBE177DF60DA}"/>
              </a:ext>
            </a:extLst>
          </p:cNvPr>
          <p:cNvSpPr>
            <a:spLocks noGrp="1"/>
          </p:cNvSpPr>
          <p:nvPr>
            <p:ph type="sldNum" sz="quarter" idx="12"/>
          </p:nvPr>
        </p:nvSpPr>
        <p:spPr/>
        <p:txBody>
          <a:bodyPr/>
          <a:lstStyle/>
          <a:p>
            <a:fld id="{73A6EE22-5E0C-4256-BD1F-0CB06265CE12}" type="slidenum">
              <a:rPr lang="fr-FR" smtClean="0"/>
              <a:t>‹N°›</a:t>
            </a:fld>
            <a:endParaRPr lang="fr-FR"/>
          </a:p>
        </p:txBody>
      </p:sp>
    </p:spTree>
    <p:extLst>
      <p:ext uri="{BB962C8B-B14F-4D97-AF65-F5344CB8AC3E}">
        <p14:creationId xmlns:p14="http://schemas.microsoft.com/office/powerpoint/2010/main" val="1055499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B237D7A-46F6-5F7B-A1EE-968EF501C49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2A2B8C2-3052-8724-69A2-CA574B67452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21F1DFA-1A52-6B67-2C21-2F8CA4101529}"/>
              </a:ext>
            </a:extLst>
          </p:cNvPr>
          <p:cNvSpPr>
            <a:spLocks noGrp="1"/>
          </p:cNvSpPr>
          <p:nvPr>
            <p:ph type="dt" sz="half" idx="10"/>
          </p:nvPr>
        </p:nvSpPr>
        <p:spPr/>
        <p:txBody>
          <a:bodyPr/>
          <a:lstStyle/>
          <a:p>
            <a:fld id="{DA776158-F137-4A9E-8B10-F953D55D842D}" type="datetimeFigureOut">
              <a:rPr lang="fr-FR" smtClean="0"/>
              <a:t>01/11/2025</a:t>
            </a:fld>
            <a:endParaRPr lang="fr-FR"/>
          </a:p>
        </p:txBody>
      </p:sp>
      <p:sp>
        <p:nvSpPr>
          <p:cNvPr id="5" name="Espace réservé du pied de page 4">
            <a:extLst>
              <a:ext uri="{FF2B5EF4-FFF2-40B4-BE49-F238E27FC236}">
                <a16:creationId xmlns:a16="http://schemas.microsoft.com/office/drawing/2014/main" id="{DBABE3DB-5502-C430-8C4A-CF8D1BF41E3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BC43A11-DF7A-5C7B-79A9-695D7C68D69C}"/>
              </a:ext>
            </a:extLst>
          </p:cNvPr>
          <p:cNvSpPr>
            <a:spLocks noGrp="1"/>
          </p:cNvSpPr>
          <p:nvPr>
            <p:ph type="sldNum" sz="quarter" idx="12"/>
          </p:nvPr>
        </p:nvSpPr>
        <p:spPr/>
        <p:txBody>
          <a:bodyPr/>
          <a:lstStyle/>
          <a:p>
            <a:fld id="{73A6EE22-5E0C-4256-BD1F-0CB06265CE12}" type="slidenum">
              <a:rPr lang="fr-FR" smtClean="0"/>
              <a:t>‹N°›</a:t>
            </a:fld>
            <a:endParaRPr lang="fr-FR"/>
          </a:p>
        </p:txBody>
      </p:sp>
    </p:spTree>
    <p:extLst>
      <p:ext uri="{BB962C8B-B14F-4D97-AF65-F5344CB8AC3E}">
        <p14:creationId xmlns:p14="http://schemas.microsoft.com/office/powerpoint/2010/main" val="38116080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AC63B9-9468-FC73-2173-1CA7D3B81D34}"/>
              </a:ext>
            </a:extLst>
          </p:cNvPr>
          <p:cNvSpPr>
            <a:spLocks noGrp="1"/>
          </p:cNvSpPr>
          <p:nvPr>
            <p:ph type="title"/>
          </p:nvPr>
        </p:nvSpPr>
        <p:spPr>
          <a:xfrm>
            <a:off x="623888" y="1709739"/>
            <a:ext cx="7886700" cy="2852737"/>
          </a:xfrm>
        </p:spPr>
        <p:txBody>
          <a:bodyPr anchor="b"/>
          <a:lstStyle>
            <a:lvl1pPr>
              <a:defRPr sz="4500"/>
            </a:lvl1pPr>
          </a:lstStyle>
          <a:p>
            <a:r>
              <a:rPr lang="fr-FR"/>
              <a:t>Modifiez le style du titre</a:t>
            </a:r>
          </a:p>
        </p:txBody>
      </p:sp>
      <p:sp>
        <p:nvSpPr>
          <p:cNvPr id="3" name="Espace réservé du texte 2">
            <a:extLst>
              <a:ext uri="{FF2B5EF4-FFF2-40B4-BE49-F238E27FC236}">
                <a16:creationId xmlns:a16="http://schemas.microsoft.com/office/drawing/2014/main" id="{4C85BBDF-E11A-59E1-B831-2593115F169F}"/>
              </a:ext>
            </a:extLst>
          </p:cNvPr>
          <p:cNvSpPr>
            <a:spLocks noGrp="1"/>
          </p:cNvSpPr>
          <p:nvPr>
            <p:ph type="body" idx="1"/>
          </p:nvPr>
        </p:nvSpPr>
        <p:spPr>
          <a:xfrm>
            <a:off x="623888"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5D4517DA-2560-86E9-BF1C-E9F7D27A1B99}"/>
              </a:ext>
            </a:extLst>
          </p:cNvPr>
          <p:cNvSpPr>
            <a:spLocks noGrp="1"/>
          </p:cNvSpPr>
          <p:nvPr>
            <p:ph type="dt" sz="half" idx="10"/>
          </p:nvPr>
        </p:nvSpPr>
        <p:spPr/>
        <p:txBody>
          <a:bodyPr/>
          <a:lstStyle/>
          <a:p>
            <a:fld id="{DA776158-F137-4A9E-8B10-F953D55D842D}" type="datetimeFigureOut">
              <a:rPr lang="fr-FR" smtClean="0"/>
              <a:t>01/11/2025</a:t>
            </a:fld>
            <a:endParaRPr lang="fr-FR"/>
          </a:p>
        </p:txBody>
      </p:sp>
      <p:sp>
        <p:nvSpPr>
          <p:cNvPr id="5" name="Espace réservé du pied de page 4">
            <a:extLst>
              <a:ext uri="{FF2B5EF4-FFF2-40B4-BE49-F238E27FC236}">
                <a16:creationId xmlns:a16="http://schemas.microsoft.com/office/drawing/2014/main" id="{6A3D1E19-4141-1640-22B9-383276C6B3C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2BF2E74-CF3B-C4E2-E5F0-7B3A9EDEFB18}"/>
              </a:ext>
            </a:extLst>
          </p:cNvPr>
          <p:cNvSpPr>
            <a:spLocks noGrp="1"/>
          </p:cNvSpPr>
          <p:nvPr>
            <p:ph type="sldNum" sz="quarter" idx="12"/>
          </p:nvPr>
        </p:nvSpPr>
        <p:spPr/>
        <p:txBody>
          <a:bodyPr/>
          <a:lstStyle/>
          <a:p>
            <a:fld id="{73A6EE22-5E0C-4256-BD1F-0CB06265CE12}" type="slidenum">
              <a:rPr lang="fr-FR" smtClean="0"/>
              <a:t>‹N°›</a:t>
            </a:fld>
            <a:endParaRPr lang="fr-FR"/>
          </a:p>
        </p:txBody>
      </p:sp>
    </p:spTree>
    <p:extLst>
      <p:ext uri="{BB962C8B-B14F-4D97-AF65-F5344CB8AC3E}">
        <p14:creationId xmlns:p14="http://schemas.microsoft.com/office/powerpoint/2010/main" val="35539029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9621C4-EC8A-7AC0-77CD-0E927E1E0AA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C08C8F5-4C13-E84B-67D6-C9CA91153CA4}"/>
              </a:ext>
            </a:extLst>
          </p:cNvPr>
          <p:cNvSpPr>
            <a:spLocks noGrp="1"/>
          </p:cNvSpPr>
          <p:nvPr>
            <p:ph sz="half" idx="1"/>
          </p:nvPr>
        </p:nvSpPr>
        <p:spPr>
          <a:xfrm>
            <a:off x="628650" y="1825625"/>
            <a:ext cx="38862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5131F07-5AB7-CB84-D514-71BA7637E19F}"/>
              </a:ext>
            </a:extLst>
          </p:cNvPr>
          <p:cNvSpPr>
            <a:spLocks noGrp="1"/>
          </p:cNvSpPr>
          <p:nvPr>
            <p:ph sz="half" idx="2"/>
          </p:nvPr>
        </p:nvSpPr>
        <p:spPr>
          <a:xfrm>
            <a:off x="4629150" y="1825625"/>
            <a:ext cx="38862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7CB69544-0F65-D4A8-12B3-84A2E1DCB1F4}"/>
              </a:ext>
            </a:extLst>
          </p:cNvPr>
          <p:cNvSpPr>
            <a:spLocks noGrp="1"/>
          </p:cNvSpPr>
          <p:nvPr>
            <p:ph type="dt" sz="half" idx="10"/>
          </p:nvPr>
        </p:nvSpPr>
        <p:spPr/>
        <p:txBody>
          <a:bodyPr/>
          <a:lstStyle/>
          <a:p>
            <a:fld id="{DA776158-F137-4A9E-8B10-F953D55D842D}" type="datetimeFigureOut">
              <a:rPr lang="fr-FR" smtClean="0"/>
              <a:t>01/11/2025</a:t>
            </a:fld>
            <a:endParaRPr lang="fr-FR"/>
          </a:p>
        </p:txBody>
      </p:sp>
      <p:sp>
        <p:nvSpPr>
          <p:cNvPr id="6" name="Espace réservé du pied de page 5">
            <a:extLst>
              <a:ext uri="{FF2B5EF4-FFF2-40B4-BE49-F238E27FC236}">
                <a16:creationId xmlns:a16="http://schemas.microsoft.com/office/drawing/2014/main" id="{2F3FE7EF-1A22-711E-D0BB-5F93FE9382C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8E10530-E3A6-0128-D552-DFB0610B5FCF}"/>
              </a:ext>
            </a:extLst>
          </p:cNvPr>
          <p:cNvSpPr>
            <a:spLocks noGrp="1"/>
          </p:cNvSpPr>
          <p:nvPr>
            <p:ph type="sldNum" sz="quarter" idx="12"/>
          </p:nvPr>
        </p:nvSpPr>
        <p:spPr/>
        <p:txBody>
          <a:bodyPr/>
          <a:lstStyle/>
          <a:p>
            <a:fld id="{73A6EE22-5E0C-4256-BD1F-0CB06265CE12}" type="slidenum">
              <a:rPr lang="fr-FR" smtClean="0"/>
              <a:t>‹N°›</a:t>
            </a:fld>
            <a:endParaRPr lang="fr-FR"/>
          </a:p>
        </p:txBody>
      </p:sp>
    </p:spTree>
    <p:extLst>
      <p:ext uri="{BB962C8B-B14F-4D97-AF65-F5344CB8AC3E}">
        <p14:creationId xmlns:p14="http://schemas.microsoft.com/office/powerpoint/2010/main" val="7638800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179F4F-D0F6-39EE-0C66-188C74AC8F26}"/>
              </a:ext>
            </a:extLst>
          </p:cNvPr>
          <p:cNvSpPr>
            <a:spLocks noGrp="1"/>
          </p:cNvSpPr>
          <p:nvPr>
            <p:ph type="title"/>
          </p:nvPr>
        </p:nvSpPr>
        <p:spPr>
          <a:xfrm>
            <a:off x="629841" y="365126"/>
            <a:ext cx="78867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6548AC2-FE80-AF45-DA45-C39A626C7580}"/>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553608C5-2C7F-1B7D-1FAE-BF4F99246239}"/>
              </a:ext>
            </a:extLst>
          </p:cNvPr>
          <p:cNvSpPr>
            <a:spLocks noGrp="1"/>
          </p:cNvSpPr>
          <p:nvPr>
            <p:ph sz="half" idx="2"/>
          </p:nvPr>
        </p:nvSpPr>
        <p:spPr>
          <a:xfrm>
            <a:off x="629842" y="2505075"/>
            <a:ext cx="3868340"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11171C4-75FF-4715-3296-9A4C7AE10695}"/>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14C6E826-81D8-EE6B-768E-DBC49352157D}"/>
              </a:ext>
            </a:extLst>
          </p:cNvPr>
          <p:cNvSpPr>
            <a:spLocks noGrp="1"/>
          </p:cNvSpPr>
          <p:nvPr>
            <p:ph sz="quarter" idx="4"/>
          </p:nvPr>
        </p:nvSpPr>
        <p:spPr>
          <a:xfrm>
            <a:off x="4629150" y="2505075"/>
            <a:ext cx="3887391"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8C67BAB-847B-5156-0C7E-C1E21DC2AA15}"/>
              </a:ext>
            </a:extLst>
          </p:cNvPr>
          <p:cNvSpPr>
            <a:spLocks noGrp="1"/>
          </p:cNvSpPr>
          <p:nvPr>
            <p:ph type="dt" sz="half" idx="10"/>
          </p:nvPr>
        </p:nvSpPr>
        <p:spPr/>
        <p:txBody>
          <a:bodyPr/>
          <a:lstStyle/>
          <a:p>
            <a:fld id="{DA776158-F137-4A9E-8B10-F953D55D842D}" type="datetimeFigureOut">
              <a:rPr lang="fr-FR" smtClean="0"/>
              <a:t>01/11/2025</a:t>
            </a:fld>
            <a:endParaRPr lang="fr-FR"/>
          </a:p>
        </p:txBody>
      </p:sp>
      <p:sp>
        <p:nvSpPr>
          <p:cNvPr id="8" name="Espace réservé du pied de page 7">
            <a:extLst>
              <a:ext uri="{FF2B5EF4-FFF2-40B4-BE49-F238E27FC236}">
                <a16:creationId xmlns:a16="http://schemas.microsoft.com/office/drawing/2014/main" id="{869BB85B-557C-4FA9-75B3-F168DC97452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D91C7DF-15EC-5A75-5FB8-82334BD2856F}"/>
              </a:ext>
            </a:extLst>
          </p:cNvPr>
          <p:cNvSpPr>
            <a:spLocks noGrp="1"/>
          </p:cNvSpPr>
          <p:nvPr>
            <p:ph type="sldNum" sz="quarter" idx="12"/>
          </p:nvPr>
        </p:nvSpPr>
        <p:spPr/>
        <p:txBody>
          <a:bodyPr/>
          <a:lstStyle/>
          <a:p>
            <a:fld id="{73A6EE22-5E0C-4256-BD1F-0CB06265CE12}" type="slidenum">
              <a:rPr lang="fr-FR" smtClean="0"/>
              <a:t>‹N°›</a:t>
            </a:fld>
            <a:endParaRPr lang="fr-FR"/>
          </a:p>
        </p:txBody>
      </p:sp>
    </p:spTree>
    <p:extLst>
      <p:ext uri="{BB962C8B-B14F-4D97-AF65-F5344CB8AC3E}">
        <p14:creationId xmlns:p14="http://schemas.microsoft.com/office/powerpoint/2010/main" val="28609906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0B08D07-283A-3A2F-F11C-7F7BC2506D2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43934188-8032-5A41-A99B-4E4C4435EF0F}"/>
              </a:ext>
            </a:extLst>
          </p:cNvPr>
          <p:cNvSpPr>
            <a:spLocks noGrp="1"/>
          </p:cNvSpPr>
          <p:nvPr>
            <p:ph type="dt" sz="half" idx="10"/>
          </p:nvPr>
        </p:nvSpPr>
        <p:spPr/>
        <p:txBody>
          <a:bodyPr/>
          <a:lstStyle/>
          <a:p>
            <a:fld id="{DA776158-F137-4A9E-8B10-F953D55D842D}" type="datetimeFigureOut">
              <a:rPr lang="fr-FR" smtClean="0"/>
              <a:t>01/11/2025</a:t>
            </a:fld>
            <a:endParaRPr lang="fr-FR"/>
          </a:p>
        </p:txBody>
      </p:sp>
      <p:sp>
        <p:nvSpPr>
          <p:cNvPr id="4" name="Espace réservé du pied de page 3">
            <a:extLst>
              <a:ext uri="{FF2B5EF4-FFF2-40B4-BE49-F238E27FC236}">
                <a16:creationId xmlns:a16="http://schemas.microsoft.com/office/drawing/2014/main" id="{11AE06FB-E8BD-A81B-D08C-27F5B95CBFEA}"/>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3BAF1A6-63A4-D8A4-8987-2156748E3985}"/>
              </a:ext>
            </a:extLst>
          </p:cNvPr>
          <p:cNvSpPr>
            <a:spLocks noGrp="1"/>
          </p:cNvSpPr>
          <p:nvPr>
            <p:ph type="sldNum" sz="quarter" idx="12"/>
          </p:nvPr>
        </p:nvSpPr>
        <p:spPr/>
        <p:txBody>
          <a:bodyPr/>
          <a:lstStyle/>
          <a:p>
            <a:fld id="{73A6EE22-5E0C-4256-BD1F-0CB06265CE12}" type="slidenum">
              <a:rPr lang="fr-FR" smtClean="0"/>
              <a:t>‹N°›</a:t>
            </a:fld>
            <a:endParaRPr lang="fr-FR"/>
          </a:p>
        </p:txBody>
      </p:sp>
    </p:spTree>
    <p:extLst>
      <p:ext uri="{BB962C8B-B14F-4D97-AF65-F5344CB8AC3E}">
        <p14:creationId xmlns:p14="http://schemas.microsoft.com/office/powerpoint/2010/main" val="40200043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E38A36A-7A5C-6089-F049-5BD6D238EE43}"/>
              </a:ext>
            </a:extLst>
          </p:cNvPr>
          <p:cNvSpPr>
            <a:spLocks noGrp="1"/>
          </p:cNvSpPr>
          <p:nvPr>
            <p:ph type="dt" sz="half" idx="10"/>
          </p:nvPr>
        </p:nvSpPr>
        <p:spPr/>
        <p:txBody>
          <a:bodyPr/>
          <a:lstStyle/>
          <a:p>
            <a:fld id="{DA776158-F137-4A9E-8B10-F953D55D842D}" type="datetimeFigureOut">
              <a:rPr lang="fr-FR" smtClean="0"/>
              <a:t>01/11/2025</a:t>
            </a:fld>
            <a:endParaRPr lang="fr-FR"/>
          </a:p>
        </p:txBody>
      </p:sp>
      <p:sp>
        <p:nvSpPr>
          <p:cNvPr id="3" name="Espace réservé du pied de page 2">
            <a:extLst>
              <a:ext uri="{FF2B5EF4-FFF2-40B4-BE49-F238E27FC236}">
                <a16:creationId xmlns:a16="http://schemas.microsoft.com/office/drawing/2014/main" id="{1A433F1A-2643-E93E-33FB-FC50E305A202}"/>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D44F0AB-1ECF-1F69-6599-47440FBB590B}"/>
              </a:ext>
            </a:extLst>
          </p:cNvPr>
          <p:cNvSpPr>
            <a:spLocks noGrp="1"/>
          </p:cNvSpPr>
          <p:nvPr>
            <p:ph type="sldNum" sz="quarter" idx="12"/>
          </p:nvPr>
        </p:nvSpPr>
        <p:spPr/>
        <p:txBody>
          <a:bodyPr/>
          <a:lstStyle/>
          <a:p>
            <a:fld id="{73A6EE22-5E0C-4256-BD1F-0CB06265CE12}" type="slidenum">
              <a:rPr lang="fr-FR" smtClean="0"/>
              <a:t>‹N°›</a:t>
            </a:fld>
            <a:endParaRPr lang="fr-FR"/>
          </a:p>
        </p:txBody>
      </p:sp>
    </p:spTree>
    <p:extLst>
      <p:ext uri="{BB962C8B-B14F-4D97-AF65-F5344CB8AC3E}">
        <p14:creationId xmlns:p14="http://schemas.microsoft.com/office/powerpoint/2010/main" val="23789035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C5FB5C-2FFC-895E-78DB-0CD7F0E8233C}"/>
              </a:ext>
            </a:extLst>
          </p:cNvPr>
          <p:cNvSpPr>
            <a:spLocks noGrp="1"/>
          </p:cNvSpPr>
          <p:nvPr>
            <p:ph type="title"/>
          </p:nvPr>
        </p:nvSpPr>
        <p:spPr>
          <a:xfrm>
            <a:off x="629841" y="457200"/>
            <a:ext cx="2949178" cy="1600200"/>
          </a:xfrm>
        </p:spPr>
        <p:txBody>
          <a:bodyPr anchor="b"/>
          <a:lstStyle>
            <a:lvl1pPr>
              <a:defRPr sz="2400"/>
            </a:lvl1pPr>
          </a:lstStyle>
          <a:p>
            <a:r>
              <a:rPr lang="fr-FR"/>
              <a:t>Modifiez le style du titre</a:t>
            </a:r>
          </a:p>
        </p:txBody>
      </p:sp>
      <p:sp>
        <p:nvSpPr>
          <p:cNvPr id="3" name="Espace réservé du contenu 2">
            <a:extLst>
              <a:ext uri="{FF2B5EF4-FFF2-40B4-BE49-F238E27FC236}">
                <a16:creationId xmlns:a16="http://schemas.microsoft.com/office/drawing/2014/main" id="{0D5E57AF-C83C-17E8-34A6-33F80300A26F}"/>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5E6B99D-7F5D-C33E-F091-945E3D08A9FF}"/>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ECE4BD0-63C4-6D97-4D6C-32C9ABD7DAFC}"/>
              </a:ext>
            </a:extLst>
          </p:cNvPr>
          <p:cNvSpPr>
            <a:spLocks noGrp="1"/>
          </p:cNvSpPr>
          <p:nvPr>
            <p:ph type="dt" sz="half" idx="10"/>
          </p:nvPr>
        </p:nvSpPr>
        <p:spPr/>
        <p:txBody>
          <a:bodyPr/>
          <a:lstStyle/>
          <a:p>
            <a:fld id="{DA776158-F137-4A9E-8B10-F953D55D842D}" type="datetimeFigureOut">
              <a:rPr lang="fr-FR" smtClean="0"/>
              <a:t>01/11/2025</a:t>
            </a:fld>
            <a:endParaRPr lang="fr-FR"/>
          </a:p>
        </p:txBody>
      </p:sp>
      <p:sp>
        <p:nvSpPr>
          <p:cNvPr id="6" name="Espace réservé du pied de page 5">
            <a:extLst>
              <a:ext uri="{FF2B5EF4-FFF2-40B4-BE49-F238E27FC236}">
                <a16:creationId xmlns:a16="http://schemas.microsoft.com/office/drawing/2014/main" id="{39E08DA9-F2BC-5FE4-567A-A0EE66E0551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C686B64-02F5-6CFB-B676-A5102DC1AB34}"/>
              </a:ext>
            </a:extLst>
          </p:cNvPr>
          <p:cNvSpPr>
            <a:spLocks noGrp="1"/>
          </p:cNvSpPr>
          <p:nvPr>
            <p:ph type="sldNum" sz="quarter" idx="12"/>
          </p:nvPr>
        </p:nvSpPr>
        <p:spPr/>
        <p:txBody>
          <a:bodyPr/>
          <a:lstStyle/>
          <a:p>
            <a:fld id="{73A6EE22-5E0C-4256-BD1F-0CB06265CE12}" type="slidenum">
              <a:rPr lang="fr-FR" smtClean="0"/>
              <a:t>‹N°›</a:t>
            </a:fld>
            <a:endParaRPr lang="fr-FR"/>
          </a:p>
        </p:txBody>
      </p:sp>
    </p:spTree>
    <p:extLst>
      <p:ext uri="{BB962C8B-B14F-4D97-AF65-F5344CB8AC3E}">
        <p14:creationId xmlns:p14="http://schemas.microsoft.com/office/powerpoint/2010/main" val="6782296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39E3B4-38B0-8843-B842-8BEF7E0234B7}"/>
              </a:ext>
            </a:extLst>
          </p:cNvPr>
          <p:cNvSpPr>
            <a:spLocks noGrp="1"/>
          </p:cNvSpPr>
          <p:nvPr>
            <p:ph type="title"/>
          </p:nvPr>
        </p:nvSpPr>
        <p:spPr>
          <a:xfrm>
            <a:off x="629841" y="457200"/>
            <a:ext cx="2949178" cy="1600200"/>
          </a:xfrm>
        </p:spPr>
        <p:txBody>
          <a:bodyPr anchor="b"/>
          <a:lstStyle>
            <a:lvl1pPr>
              <a:defRPr sz="2400"/>
            </a:lvl1pPr>
          </a:lstStyle>
          <a:p>
            <a:r>
              <a:rPr lang="fr-FR"/>
              <a:t>Modifiez le style du titre</a:t>
            </a:r>
          </a:p>
        </p:txBody>
      </p:sp>
      <p:sp>
        <p:nvSpPr>
          <p:cNvPr id="3" name="Espace réservé pour une image  2">
            <a:extLst>
              <a:ext uri="{FF2B5EF4-FFF2-40B4-BE49-F238E27FC236}">
                <a16:creationId xmlns:a16="http://schemas.microsoft.com/office/drawing/2014/main" id="{805B582E-3D6A-0F68-478D-4D78B8ACBD51}"/>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fr-FR"/>
          </a:p>
        </p:txBody>
      </p:sp>
      <p:sp>
        <p:nvSpPr>
          <p:cNvPr id="4" name="Espace réservé du texte 3">
            <a:extLst>
              <a:ext uri="{FF2B5EF4-FFF2-40B4-BE49-F238E27FC236}">
                <a16:creationId xmlns:a16="http://schemas.microsoft.com/office/drawing/2014/main" id="{E7B3E098-06AC-1641-7997-001211DCD003}"/>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E2B4E53-9DB5-63A4-5FD1-908C0EB6AB9F}"/>
              </a:ext>
            </a:extLst>
          </p:cNvPr>
          <p:cNvSpPr>
            <a:spLocks noGrp="1"/>
          </p:cNvSpPr>
          <p:nvPr>
            <p:ph type="dt" sz="half" idx="10"/>
          </p:nvPr>
        </p:nvSpPr>
        <p:spPr/>
        <p:txBody>
          <a:bodyPr/>
          <a:lstStyle/>
          <a:p>
            <a:fld id="{DA776158-F137-4A9E-8B10-F953D55D842D}" type="datetimeFigureOut">
              <a:rPr lang="fr-FR" smtClean="0"/>
              <a:t>01/11/2025</a:t>
            </a:fld>
            <a:endParaRPr lang="fr-FR"/>
          </a:p>
        </p:txBody>
      </p:sp>
      <p:sp>
        <p:nvSpPr>
          <p:cNvPr id="6" name="Espace réservé du pied de page 5">
            <a:extLst>
              <a:ext uri="{FF2B5EF4-FFF2-40B4-BE49-F238E27FC236}">
                <a16:creationId xmlns:a16="http://schemas.microsoft.com/office/drawing/2014/main" id="{26BCCC2A-6B27-EF20-C08A-EC32D2BC107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2ED390B-B03A-32FC-F8FF-4D8BF42DE494}"/>
              </a:ext>
            </a:extLst>
          </p:cNvPr>
          <p:cNvSpPr>
            <a:spLocks noGrp="1"/>
          </p:cNvSpPr>
          <p:nvPr>
            <p:ph type="sldNum" sz="quarter" idx="12"/>
          </p:nvPr>
        </p:nvSpPr>
        <p:spPr/>
        <p:txBody>
          <a:bodyPr/>
          <a:lstStyle/>
          <a:p>
            <a:fld id="{73A6EE22-5E0C-4256-BD1F-0CB06265CE12}" type="slidenum">
              <a:rPr lang="fr-FR" smtClean="0"/>
              <a:t>‹N°›</a:t>
            </a:fld>
            <a:endParaRPr lang="fr-FR"/>
          </a:p>
        </p:txBody>
      </p:sp>
    </p:spTree>
    <p:extLst>
      <p:ext uri="{BB962C8B-B14F-4D97-AF65-F5344CB8AC3E}">
        <p14:creationId xmlns:p14="http://schemas.microsoft.com/office/powerpoint/2010/main" val="3269482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BEAC4CB-F6E7-5AE2-D940-286EE530A3E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CC045305-AEFD-1066-62A4-E555CD7C08C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EB9608A-791C-DE8A-03CE-A01C61BCBFA5}"/>
              </a:ext>
            </a:extLst>
          </p:cNvPr>
          <p:cNvSpPr>
            <a:spLocks noGrp="1"/>
          </p:cNvSpPr>
          <p:nvPr>
            <p:ph type="dt" sz="half" idx="10"/>
          </p:nvPr>
        </p:nvSpPr>
        <p:spPr/>
        <p:txBody>
          <a:bodyPr/>
          <a:lstStyle/>
          <a:p>
            <a:fld id="{DA776158-F137-4A9E-8B10-F953D55D842D}" type="datetimeFigureOut">
              <a:rPr lang="fr-FR" smtClean="0"/>
              <a:t>01/11/2025</a:t>
            </a:fld>
            <a:endParaRPr lang="fr-FR"/>
          </a:p>
        </p:txBody>
      </p:sp>
      <p:sp>
        <p:nvSpPr>
          <p:cNvPr id="5" name="Espace réservé du pied de page 4">
            <a:extLst>
              <a:ext uri="{FF2B5EF4-FFF2-40B4-BE49-F238E27FC236}">
                <a16:creationId xmlns:a16="http://schemas.microsoft.com/office/drawing/2014/main" id="{581B38DF-7E23-8FBE-849E-5C3B76744CF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79D6662-E265-BB85-FFAC-74D0208C3B8D}"/>
              </a:ext>
            </a:extLst>
          </p:cNvPr>
          <p:cNvSpPr>
            <a:spLocks noGrp="1"/>
          </p:cNvSpPr>
          <p:nvPr>
            <p:ph type="sldNum" sz="quarter" idx="12"/>
          </p:nvPr>
        </p:nvSpPr>
        <p:spPr/>
        <p:txBody>
          <a:bodyPr/>
          <a:lstStyle/>
          <a:p>
            <a:fld id="{73A6EE22-5E0C-4256-BD1F-0CB06265CE12}" type="slidenum">
              <a:rPr lang="fr-FR" smtClean="0"/>
              <a:t>‹N°›</a:t>
            </a:fld>
            <a:endParaRPr lang="fr-FR"/>
          </a:p>
        </p:txBody>
      </p:sp>
    </p:spTree>
    <p:extLst>
      <p:ext uri="{BB962C8B-B14F-4D97-AF65-F5344CB8AC3E}">
        <p14:creationId xmlns:p14="http://schemas.microsoft.com/office/powerpoint/2010/main" val="24717525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FB45048-2975-B9C5-8920-FCD873D60B75}"/>
              </a:ext>
            </a:extLst>
          </p:cNvPr>
          <p:cNvSpPr>
            <a:spLocks noGrp="1"/>
          </p:cNvSpPr>
          <p:nvPr>
            <p:ph type="title" orient="vert"/>
          </p:nvPr>
        </p:nvSpPr>
        <p:spPr>
          <a:xfrm>
            <a:off x="6543675" y="365125"/>
            <a:ext cx="1971675"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AF56D33-12E0-3D9B-CC05-30BDBFF90EC5}"/>
              </a:ext>
            </a:extLst>
          </p:cNvPr>
          <p:cNvSpPr>
            <a:spLocks noGrp="1"/>
          </p:cNvSpPr>
          <p:nvPr>
            <p:ph type="body" orient="vert" idx="1"/>
          </p:nvPr>
        </p:nvSpPr>
        <p:spPr>
          <a:xfrm>
            <a:off x="628650" y="365125"/>
            <a:ext cx="5800725"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2C27FDB-C771-B06A-5A9E-EB82A6EF65D3}"/>
              </a:ext>
            </a:extLst>
          </p:cNvPr>
          <p:cNvSpPr>
            <a:spLocks noGrp="1"/>
          </p:cNvSpPr>
          <p:nvPr>
            <p:ph type="dt" sz="half" idx="10"/>
          </p:nvPr>
        </p:nvSpPr>
        <p:spPr/>
        <p:txBody>
          <a:bodyPr/>
          <a:lstStyle/>
          <a:p>
            <a:fld id="{DA776158-F137-4A9E-8B10-F953D55D842D}" type="datetimeFigureOut">
              <a:rPr lang="fr-FR" smtClean="0"/>
              <a:t>01/11/2025</a:t>
            </a:fld>
            <a:endParaRPr lang="fr-FR"/>
          </a:p>
        </p:txBody>
      </p:sp>
      <p:sp>
        <p:nvSpPr>
          <p:cNvPr id="5" name="Espace réservé du pied de page 4">
            <a:extLst>
              <a:ext uri="{FF2B5EF4-FFF2-40B4-BE49-F238E27FC236}">
                <a16:creationId xmlns:a16="http://schemas.microsoft.com/office/drawing/2014/main" id="{E39DC152-281B-591E-475C-C69EB174020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795092F-4F4E-0DA2-4226-79DCBB1CEF9A}"/>
              </a:ext>
            </a:extLst>
          </p:cNvPr>
          <p:cNvSpPr>
            <a:spLocks noGrp="1"/>
          </p:cNvSpPr>
          <p:nvPr>
            <p:ph type="sldNum" sz="quarter" idx="12"/>
          </p:nvPr>
        </p:nvSpPr>
        <p:spPr/>
        <p:txBody>
          <a:bodyPr/>
          <a:lstStyle/>
          <a:p>
            <a:fld id="{73A6EE22-5E0C-4256-BD1F-0CB06265CE12}" type="slidenum">
              <a:rPr lang="fr-FR" smtClean="0"/>
              <a:t>‹N°›</a:t>
            </a:fld>
            <a:endParaRPr lang="fr-FR"/>
          </a:p>
        </p:txBody>
      </p:sp>
    </p:spTree>
    <p:extLst>
      <p:ext uri="{BB962C8B-B14F-4D97-AF65-F5344CB8AC3E}">
        <p14:creationId xmlns:p14="http://schemas.microsoft.com/office/powerpoint/2010/main" val="16739407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6537" y="2133531"/>
            <a:ext cx="7772400" cy="1470026"/>
          </a:xfrm>
        </p:spPr>
        <p:txBody>
          <a:bodyPr/>
          <a:lstStyle/>
          <a:p>
            <a:r>
              <a:rPr lang="fr-FR"/>
              <a:t>Cliquez pour modifier le style du titre</a:t>
            </a:r>
          </a:p>
        </p:txBody>
      </p:sp>
      <p:sp>
        <p:nvSpPr>
          <p:cNvPr id="3" name="Sous-titre 2"/>
          <p:cNvSpPr>
            <a:spLocks noGrp="1"/>
          </p:cNvSpPr>
          <p:nvPr>
            <p:ph type="subTitle" idx="1"/>
          </p:nvPr>
        </p:nvSpPr>
        <p:spPr>
          <a:xfrm>
            <a:off x="1372849" y="3886201"/>
            <a:ext cx="6400801" cy="1752598"/>
          </a:xfrm>
        </p:spPr>
        <p:txBody>
          <a:bodyPr/>
          <a:lstStyle>
            <a:lvl1pPr marL="0" indent="0" algn="ctr">
              <a:buNone/>
              <a:defRPr>
                <a:solidFill>
                  <a:schemeClr val="tx1">
                    <a:tint val="75000"/>
                  </a:schemeClr>
                </a:solidFill>
              </a:defRPr>
            </a:lvl1pPr>
            <a:lvl2pPr marL="363062" indent="0" algn="ctr">
              <a:buNone/>
              <a:defRPr>
                <a:solidFill>
                  <a:schemeClr val="tx1">
                    <a:tint val="75000"/>
                  </a:schemeClr>
                </a:solidFill>
              </a:defRPr>
            </a:lvl2pPr>
            <a:lvl3pPr marL="726114" indent="0" algn="ctr">
              <a:buNone/>
              <a:defRPr>
                <a:solidFill>
                  <a:schemeClr val="tx1">
                    <a:tint val="75000"/>
                  </a:schemeClr>
                </a:solidFill>
              </a:defRPr>
            </a:lvl3pPr>
            <a:lvl4pPr marL="1089149" indent="0" algn="ctr">
              <a:buNone/>
              <a:defRPr>
                <a:solidFill>
                  <a:schemeClr val="tx1">
                    <a:tint val="75000"/>
                  </a:schemeClr>
                </a:solidFill>
              </a:defRPr>
            </a:lvl4pPr>
            <a:lvl5pPr marL="1452207" indent="0" algn="ctr">
              <a:buNone/>
              <a:defRPr>
                <a:solidFill>
                  <a:schemeClr val="tx1">
                    <a:tint val="75000"/>
                  </a:schemeClr>
                </a:solidFill>
              </a:defRPr>
            </a:lvl5pPr>
            <a:lvl6pPr marL="1815244" indent="0" algn="ctr">
              <a:buNone/>
              <a:defRPr>
                <a:solidFill>
                  <a:schemeClr val="tx1">
                    <a:tint val="75000"/>
                  </a:schemeClr>
                </a:solidFill>
              </a:defRPr>
            </a:lvl6pPr>
            <a:lvl7pPr marL="2178301" indent="0" algn="ctr">
              <a:buNone/>
              <a:defRPr>
                <a:solidFill>
                  <a:schemeClr val="tx1">
                    <a:tint val="75000"/>
                  </a:schemeClr>
                </a:solidFill>
              </a:defRPr>
            </a:lvl7pPr>
            <a:lvl8pPr marL="2541275" indent="0" algn="ctr">
              <a:buNone/>
              <a:defRPr>
                <a:solidFill>
                  <a:schemeClr val="tx1">
                    <a:tint val="75000"/>
                  </a:schemeClr>
                </a:solidFill>
              </a:defRPr>
            </a:lvl8pPr>
            <a:lvl9pPr marL="2904401"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443113054"/>
      </p:ext>
    </p:extLst>
  </p:cSld>
  <p:clrMapOvr>
    <a:masterClrMapping/>
  </p:clrMapOvr>
  <p:transition spd="slow" advTm="4000">
    <p:randomBa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716550242"/>
      </p:ext>
    </p:extLst>
  </p:cSld>
  <p:clrMapOvr>
    <a:masterClrMapping/>
  </p:clrMapOvr>
  <p:transition spd="slow" advTm="4000">
    <p:randomBa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3045" y="4409342"/>
            <a:ext cx="7772400" cy="1362075"/>
          </a:xfrm>
        </p:spPr>
        <p:txBody>
          <a:bodyPr anchor="t"/>
          <a:lstStyle>
            <a:lvl1pPr algn="l">
              <a:defRPr sz="3175" b="1" cap="all"/>
            </a:lvl1pPr>
          </a:lstStyle>
          <a:p>
            <a:r>
              <a:rPr lang="fr-FR"/>
              <a:t>Cliquez pour modifier le style du titre</a:t>
            </a:r>
          </a:p>
        </p:txBody>
      </p:sp>
      <p:sp>
        <p:nvSpPr>
          <p:cNvPr id="3" name="Espace réservé du texte 2"/>
          <p:cNvSpPr>
            <a:spLocks noGrp="1"/>
          </p:cNvSpPr>
          <p:nvPr>
            <p:ph type="body" idx="1"/>
          </p:nvPr>
        </p:nvSpPr>
        <p:spPr>
          <a:xfrm>
            <a:off x="723045" y="2906958"/>
            <a:ext cx="7772400" cy="1500187"/>
          </a:xfrm>
        </p:spPr>
        <p:txBody>
          <a:bodyPr anchor="b"/>
          <a:lstStyle>
            <a:lvl1pPr marL="0" indent="0">
              <a:buNone/>
              <a:defRPr sz="1588">
                <a:solidFill>
                  <a:schemeClr val="tx1">
                    <a:tint val="75000"/>
                  </a:schemeClr>
                </a:solidFill>
              </a:defRPr>
            </a:lvl1pPr>
            <a:lvl2pPr marL="363062" indent="0">
              <a:buNone/>
              <a:defRPr sz="1429">
                <a:solidFill>
                  <a:schemeClr val="tx1">
                    <a:tint val="75000"/>
                  </a:schemeClr>
                </a:solidFill>
              </a:defRPr>
            </a:lvl2pPr>
            <a:lvl3pPr marL="726114" indent="0">
              <a:buNone/>
              <a:defRPr sz="1270">
                <a:solidFill>
                  <a:schemeClr val="tx1">
                    <a:tint val="75000"/>
                  </a:schemeClr>
                </a:solidFill>
              </a:defRPr>
            </a:lvl3pPr>
            <a:lvl4pPr marL="1089149" indent="0">
              <a:buNone/>
              <a:defRPr sz="1112">
                <a:solidFill>
                  <a:schemeClr val="tx1">
                    <a:tint val="75000"/>
                  </a:schemeClr>
                </a:solidFill>
              </a:defRPr>
            </a:lvl4pPr>
            <a:lvl5pPr marL="1452207" indent="0">
              <a:buNone/>
              <a:defRPr sz="1112">
                <a:solidFill>
                  <a:schemeClr val="tx1">
                    <a:tint val="75000"/>
                  </a:schemeClr>
                </a:solidFill>
              </a:defRPr>
            </a:lvl5pPr>
            <a:lvl6pPr marL="1815244" indent="0">
              <a:buNone/>
              <a:defRPr sz="1112">
                <a:solidFill>
                  <a:schemeClr val="tx1">
                    <a:tint val="75000"/>
                  </a:schemeClr>
                </a:solidFill>
              </a:defRPr>
            </a:lvl6pPr>
            <a:lvl7pPr marL="2178301" indent="0">
              <a:buNone/>
              <a:defRPr sz="1112">
                <a:solidFill>
                  <a:schemeClr val="tx1">
                    <a:tint val="75000"/>
                  </a:schemeClr>
                </a:solidFill>
              </a:defRPr>
            </a:lvl7pPr>
            <a:lvl8pPr marL="2541275" indent="0">
              <a:buNone/>
              <a:defRPr sz="1112">
                <a:solidFill>
                  <a:schemeClr val="tx1">
                    <a:tint val="75000"/>
                  </a:schemeClr>
                </a:solidFill>
              </a:defRPr>
            </a:lvl8pPr>
            <a:lvl9pPr marL="2904401" indent="0">
              <a:buNone/>
              <a:defRPr sz="1112">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177942065"/>
      </p:ext>
    </p:extLst>
  </p:cSld>
  <p:clrMapOvr>
    <a:masterClrMapping/>
  </p:clrMapOvr>
  <p:transition spd="slow" advTm="4000">
    <p:randomBa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8121" y="1601193"/>
            <a:ext cx="4038600" cy="4525963"/>
          </a:xfrm>
        </p:spPr>
        <p:txBody>
          <a:bodyPr/>
          <a:lstStyle>
            <a:lvl1pPr>
              <a:defRPr sz="2222"/>
            </a:lvl1pPr>
            <a:lvl2pPr>
              <a:defRPr sz="1905"/>
            </a:lvl2pPr>
            <a:lvl3pPr>
              <a:defRPr sz="1588"/>
            </a:lvl3pPr>
            <a:lvl4pPr>
              <a:defRPr sz="1429"/>
            </a:lvl4pPr>
            <a:lvl5pPr>
              <a:defRPr sz="1429"/>
            </a:lvl5pPr>
            <a:lvl6pPr>
              <a:defRPr sz="1429"/>
            </a:lvl6pPr>
            <a:lvl7pPr>
              <a:defRPr sz="1429"/>
            </a:lvl7pPr>
            <a:lvl8pPr>
              <a:defRPr sz="1429"/>
            </a:lvl8pPr>
            <a:lvl9pPr>
              <a:defRPr sz="142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808" y="1601193"/>
            <a:ext cx="4038600" cy="4525963"/>
          </a:xfrm>
        </p:spPr>
        <p:txBody>
          <a:bodyPr/>
          <a:lstStyle>
            <a:lvl1pPr>
              <a:defRPr sz="2222"/>
            </a:lvl1pPr>
            <a:lvl2pPr>
              <a:defRPr sz="1905"/>
            </a:lvl2pPr>
            <a:lvl3pPr>
              <a:defRPr sz="1588"/>
            </a:lvl3pPr>
            <a:lvl4pPr>
              <a:defRPr sz="1429"/>
            </a:lvl4pPr>
            <a:lvl5pPr>
              <a:defRPr sz="1429"/>
            </a:lvl5pPr>
            <a:lvl6pPr>
              <a:defRPr sz="1429"/>
            </a:lvl6pPr>
            <a:lvl7pPr>
              <a:defRPr sz="1429"/>
            </a:lvl7pPr>
            <a:lvl8pPr>
              <a:defRPr sz="1429"/>
            </a:lvl8pPr>
            <a:lvl9pPr>
              <a:defRPr sz="142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01/11/2025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978796784"/>
      </p:ext>
    </p:extLst>
  </p:cSld>
  <p:clrMapOvr>
    <a:masterClrMapping/>
  </p:clrMapOvr>
  <p:transition spd="slow" advTm="4000">
    <p:randomBa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541" y="1535133"/>
            <a:ext cx="4040189" cy="639762"/>
          </a:xfrm>
        </p:spPr>
        <p:txBody>
          <a:bodyPr anchor="b"/>
          <a:lstStyle>
            <a:lvl1pPr marL="0" indent="0">
              <a:buNone/>
              <a:defRPr sz="1905" b="1"/>
            </a:lvl1pPr>
            <a:lvl2pPr marL="363062" indent="0">
              <a:buNone/>
              <a:defRPr sz="1588" b="1"/>
            </a:lvl2pPr>
            <a:lvl3pPr marL="726114" indent="0">
              <a:buNone/>
              <a:defRPr sz="1429" b="1"/>
            </a:lvl3pPr>
            <a:lvl4pPr marL="1089149" indent="0">
              <a:buNone/>
              <a:defRPr sz="1270" b="1"/>
            </a:lvl4pPr>
            <a:lvl5pPr marL="1452207" indent="0">
              <a:buNone/>
              <a:defRPr sz="1270" b="1"/>
            </a:lvl5pPr>
            <a:lvl6pPr marL="1815244" indent="0">
              <a:buNone/>
              <a:defRPr sz="1270" b="1"/>
            </a:lvl6pPr>
            <a:lvl7pPr marL="2178301" indent="0">
              <a:buNone/>
              <a:defRPr sz="1270" b="1"/>
            </a:lvl7pPr>
            <a:lvl8pPr marL="2541275" indent="0">
              <a:buNone/>
              <a:defRPr sz="1270" b="1"/>
            </a:lvl8pPr>
            <a:lvl9pPr marL="2904401" indent="0">
              <a:buNone/>
              <a:defRPr sz="1270" b="1"/>
            </a:lvl9pPr>
          </a:lstStyle>
          <a:p>
            <a:pPr lvl="0"/>
            <a:r>
              <a:rPr lang="fr-FR"/>
              <a:t>Cliquez pour modifier les styles du texte du masque</a:t>
            </a:r>
          </a:p>
        </p:txBody>
      </p:sp>
      <p:sp>
        <p:nvSpPr>
          <p:cNvPr id="4" name="Espace réservé du contenu 3"/>
          <p:cNvSpPr>
            <a:spLocks noGrp="1"/>
          </p:cNvSpPr>
          <p:nvPr>
            <p:ph sz="half" idx="2"/>
          </p:nvPr>
        </p:nvSpPr>
        <p:spPr>
          <a:xfrm>
            <a:off x="457541" y="2174882"/>
            <a:ext cx="4040189" cy="3951287"/>
          </a:xfrm>
        </p:spPr>
        <p:txBody>
          <a:bodyPr/>
          <a:lstStyle>
            <a:lvl1pPr>
              <a:defRPr sz="1905"/>
            </a:lvl1pPr>
            <a:lvl2pPr>
              <a:defRPr sz="1588"/>
            </a:lvl2pPr>
            <a:lvl3pPr>
              <a:defRPr sz="1429"/>
            </a:lvl3pPr>
            <a:lvl4pPr>
              <a:defRPr sz="1270"/>
            </a:lvl4pPr>
            <a:lvl5pPr>
              <a:defRPr sz="1270"/>
            </a:lvl5pPr>
            <a:lvl6pPr>
              <a:defRPr sz="1270"/>
            </a:lvl6pPr>
            <a:lvl7pPr>
              <a:defRPr sz="1270"/>
            </a:lvl7pPr>
            <a:lvl8pPr>
              <a:defRPr sz="1270"/>
            </a:lvl8pPr>
            <a:lvl9pPr>
              <a:defRPr sz="127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6218" y="1535133"/>
            <a:ext cx="4041776" cy="639762"/>
          </a:xfrm>
        </p:spPr>
        <p:txBody>
          <a:bodyPr anchor="b"/>
          <a:lstStyle>
            <a:lvl1pPr marL="0" indent="0">
              <a:buNone/>
              <a:defRPr sz="1905" b="1"/>
            </a:lvl1pPr>
            <a:lvl2pPr marL="363062" indent="0">
              <a:buNone/>
              <a:defRPr sz="1588" b="1"/>
            </a:lvl2pPr>
            <a:lvl3pPr marL="726114" indent="0">
              <a:buNone/>
              <a:defRPr sz="1429" b="1"/>
            </a:lvl3pPr>
            <a:lvl4pPr marL="1089149" indent="0">
              <a:buNone/>
              <a:defRPr sz="1270" b="1"/>
            </a:lvl4pPr>
            <a:lvl5pPr marL="1452207" indent="0">
              <a:buNone/>
              <a:defRPr sz="1270" b="1"/>
            </a:lvl5pPr>
            <a:lvl6pPr marL="1815244" indent="0">
              <a:buNone/>
              <a:defRPr sz="1270" b="1"/>
            </a:lvl6pPr>
            <a:lvl7pPr marL="2178301" indent="0">
              <a:buNone/>
              <a:defRPr sz="1270" b="1"/>
            </a:lvl7pPr>
            <a:lvl8pPr marL="2541275" indent="0">
              <a:buNone/>
              <a:defRPr sz="1270" b="1"/>
            </a:lvl8pPr>
            <a:lvl9pPr marL="2904401" indent="0">
              <a:buNone/>
              <a:defRPr sz="1270" b="1"/>
            </a:lvl9pPr>
          </a:lstStyle>
          <a:p>
            <a:pPr lvl="0"/>
            <a:r>
              <a:rPr lang="fr-FR"/>
              <a:t>Cliquez pour modifier les styles du texte du masque</a:t>
            </a:r>
          </a:p>
        </p:txBody>
      </p:sp>
      <p:sp>
        <p:nvSpPr>
          <p:cNvPr id="6" name="Espace réservé du contenu 5"/>
          <p:cNvSpPr>
            <a:spLocks noGrp="1"/>
          </p:cNvSpPr>
          <p:nvPr>
            <p:ph sz="quarter" idx="4"/>
          </p:nvPr>
        </p:nvSpPr>
        <p:spPr>
          <a:xfrm>
            <a:off x="4646218" y="2174882"/>
            <a:ext cx="4041776" cy="3951287"/>
          </a:xfrm>
        </p:spPr>
        <p:txBody>
          <a:bodyPr/>
          <a:lstStyle>
            <a:lvl1pPr>
              <a:defRPr sz="1905"/>
            </a:lvl1pPr>
            <a:lvl2pPr>
              <a:defRPr sz="1588"/>
            </a:lvl2pPr>
            <a:lvl3pPr>
              <a:defRPr sz="1429"/>
            </a:lvl3pPr>
            <a:lvl4pPr>
              <a:defRPr sz="1270"/>
            </a:lvl4pPr>
            <a:lvl5pPr>
              <a:defRPr sz="1270"/>
            </a:lvl5pPr>
            <a:lvl6pPr>
              <a:defRPr sz="1270"/>
            </a:lvl6pPr>
            <a:lvl7pPr>
              <a:defRPr sz="1270"/>
            </a:lvl7pPr>
            <a:lvl8pPr>
              <a:defRPr sz="1270"/>
            </a:lvl8pPr>
            <a:lvl9pPr>
              <a:defRPr sz="127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01/11/2025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912596071"/>
      </p:ext>
    </p:extLst>
  </p:cSld>
  <p:clrMapOvr>
    <a:masterClrMapping/>
  </p:clrMapOvr>
  <p:transition spd="slow" advTm="4000">
    <p:randomBa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01/11/2025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734285922"/>
      </p:ext>
    </p:extLst>
  </p:cSld>
  <p:clrMapOvr>
    <a:masterClrMapping/>
  </p:clrMapOvr>
  <p:transition spd="slow" advTm="4000">
    <p:randomBa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01/11/2025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186924251"/>
      </p:ext>
    </p:extLst>
  </p:cSld>
  <p:clrMapOvr>
    <a:masterClrMapping/>
  </p:clrMapOvr>
  <p:transition spd="slow" advTm="4000">
    <p:randomBa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8793" y="276159"/>
            <a:ext cx="3008312" cy="1162050"/>
          </a:xfrm>
        </p:spPr>
        <p:txBody>
          <a:bodyPr anchor="b"/>
          <a:lstStyle>
            <a:lvl1pPr algn="l">
              <a:defRPr sz="1588" b="1"/>
            </a:lvl1pPr>
          </a:lstStyle>
          <a:p>
            <a:r>
              <a:rPr lang="fr-FR"/>
              <a:t>Cliquez pour modifier le style du titre</a:t>
            </a:r>
          </a:p>
        </p:txBody>
      </p:sp>
      <p:sp>
        <p:nvSpPr>
          <p:cNvPr id="3" name="Espace réservé du contenu 2"/>
          <p:cNvSpPr>
            <a:spLocks noGrp="1"/>
          </p:cNvSpPr>
          <p:nvPr>
            <p:ph idx="1"/>
          </p:nvPr>
        </p:nvSpPr>
        <p:spPr>
          <a:xfrm>
            <a:off x="3575089" y="275495"/>
            <a:ext cx="5111749" cy="5853113"/>
          </a:xfrm>
        </p:spPr>
        <p:txBody>
          <a:bodyPr/>
          <a:lstStyle>
            <a:lvl1pPr>
              <a:defRPr sz="2540"/>
            </a:lvl1pPr>
            <a:lvl2pPr>
              <a:defRPr sz="2222"/>
            </a:lvl2pPr>
            <a:lvl3pPr>
              <a:defRPr sz="1905"/>
            </a:lvl3pPr>
            <a:lvl4pPr>
              <a:defRPr sz="1588"/>
            </a:lvl4pPr>
            <a:lvl5pPr>
              <a:defRPr sz="1588"/>
            </a:lvl5pPr>
            <a:lvl6pPr>
              <a:defRPr sz="1588"/>
            </a:lvl6pPr>
            <a:lvl7pPr>
              <a:defRPr sz="1588"/>
            </a:lvl7pPr>
            <a:lvl8pPr>
              <a:defRPr sz="1588"/>
            </a:lvl8pPr>
            <a:lvl9pPr>
              <a:defRPr sz="1588"/>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8793" y="1435101"/>
            <a:ext cx="3008312" cy="4691062"/>
          </a:xfrm>
        </p:spPr>
        <p:txBody>
          <a:bodyPr/>
          <a:lstStyle>
            <a:lvl1pPr marL="0" indent="0">
              <a:buNone/>
              <a:defRPr sz="1112"/>
            </a:lvl1pPr>
            <a:lvl2pPr marL="363062" indent="0">
              <a:buNone/>
              <a:defRPr sz="1032"/>
            </a:lvl2pPr>
            <a:lvl3pPr marL="726114" indent="0">
              <a:buNone/>
              <a:defRPr sz="794"/>
            </a:lvl3pPr>
            <a:lvl4pPr marL="1089149" indent="0">
              <a:buNone/>
              <a:defRPr sz="714"/>
            </a:lvl4pPr>
            <a:lvl5pPr marL="1452207" indent="0">
              <a:buNone/>
              <a:defRPr sz="714"/>
            </a:lvl5pPr>
            <a:lvl6pPr marL="1815244" indent="0">
              <a:buNone/>
              <a:defRPr sz="714"/>
            </a:lvl6pPr>
            <a:lvl7pPr marL="2178301" indent="0">
              <a:buNone/>
              <a:defRPr sz="714"/>
            </a:lvl7pPr>
            <a:lvl8pPr marL="2541275" indent="0">
              <a:buNone/>
              <a:defRPr sz="714"/>
            </a:lvl8pPr>
            <a:lvl9pPr marL="2904401" indent="0">
              <a:buNone/>
              <a:defRPr sz="714"/>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01/11/2025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594996383"/>
      </p:ext>
    </p:extLst>
  </p:cSld>
  <p:clrMapOvr>
    <a:masterClrMapping/>
  </p:clrMapOvr>
  <p:transition spd="slow" advTm="4000">
    <p:randomBa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327" y="4803037"/>
            <a:ext cx="5486400" cy="566738"/>
          </a:xfrm>
        </p:spPr>
        <p:txBody>
          <a:bodyPr anchor="b"/>
          <a:lstStyle>
            <a:lvl1pPr algn="l">
              <a:defRPr sz="1588" b="1"/>
            </a:lvl1pPr>
          </a:lstStyle>
          <a:p>
            <a:r>
              <a:rPr lang="fr-FR"/>
              <a:t>Cliquez pour modifier le style du titre</a:t>
            </a:r>
          </a:p>
        </p:txBody>
      </p:sp>
      <p:sp>
        <p:nvSpPr>
          <p:cNvPr id="3" name="Espace réservé pour une image  2"/>
          <p:cNvSpPr>
            <a:spLocks noGrp="1"/>
          </p:cNvSpPr>
          <p:nvPr>
            <p:ph type="pic" idx="1"/>
          </p:nvPr>
        </p:nvSpPr>
        <p:spPr>
          <a:xfrm>
            <a:off x="1792327" y="616814"/>
            <a:ext cx="5486400" cy="4114800"/>
          </a:xfrm>
        </p:spPr>
        <p:txBody>
          <a:bodyPr/>
          <a:lstStyle>
            <a:lvl1pPr marL="0" indent="0">
              <a:buNone/>
              <a:defRPr sz="2540"/>
            </a:lvl1pPr>
            <a:lvl2pPr marL="363062" indent="0">
              <a:buNone/>
              <a:defRPr sz="2222"/>
            </a:lvl2pPr>
            <a:lvl3pPr marL="726114" indent="0">
              <a:buNone/>
              <a:defRPr sz="1905"/>
            </a:lvl3pPr>
            <a:lvl4pPr marL="1089149" indent="0">
              <a:buNone/>
              <a:defRPr sz="1588"/>
            </a:lvl4pPr>
            <a:lvl5pPr marL="1452207" indent="0">
              <a:buNone/>
              <a:defRPr sz="1588"/>
            </a:lvl5pPr>
            <a:lvl6pPr marL="1815244" indent="0">
              <a:buNone/>
              <a:defRPr sz="1588"/>
            </a:lvl6pPr>
            <a:lvl7pPr marL="2178301" indent="0">
              <a:buNone/>
              <a:defRPr sz="1588"/>
            </a:lvl7pPr>
            <a:lvl8pPr marL="2541275" indent="0">
              <a:buNone/>
              <a:defRPr sz="1588"/>
            </a:lvl8pPr>
            <a:lvl9pPr marL="2904401" indent="0">
              <a:buNone/>
              <a:defRPr sz="1588"/>
            </a:lvl9pPr>
          </a:lstStyle>
          <a:p>
            <a:endParaRPr lang="fr-FR"/>
          </a:p>
        </p:txBody>
      </p:sp>
      <p:sp>
        <p:nvSpPr>
          <p:cNvPr id="4" name="Espace réservé du texte 3"/>
          <p:cNvSpPr>
            <a:spLocks noGrp="1"/>
          </p:cNvSpPr>
          <p:nvPr>
            <p:ph type="body" sz="half" idx="2"/>
          </p:nvPr>
        </p:nvSpPr>
        <p:spPr>
          <a:xfrm>
            <a:off x="1792327" y="5368199"/>
            <a:ext cx="5486400" cy="804862"/>
          </a:xfrm>
        </p:spPr>
        <p:txBody>
          <a:bodyPr/>
          <a:lstStyle>
            <a:lvl1pPr marL="0" indent="0">
              <a:buNone/>
              <a:defRPr sz="1112"/>
            </a:lvl1pPr>
            <a:lvl2pPr marL="363062" indent="0">
              <a:buNone/>
              <a:defRPr sz="1032"/>
            </a:lvl2pPr>
            <a:lvl3pPr marL="726114" indent="0">
              <a:buNone/>
              <a:defRPr sz="794"/>
            </a:lvl3pPr>
            <a:lvl4pPr marL="1089149" indent="0">
              <a:buNone/>
              <a:defRPr sz="714"/>
            </a:lvl4pPr>
            <a:lvl5pPr marL="1452207" indent="0">
              <a:buNone/>
              <a:defRPr sz="714"/>
            </a:lvl5pPr>
            <a:lvl6pPr marL="1815244" indent="0">
              <a:buNone/>
              <a:defRPr sz="714"/>
            </a:lvl6pPr>
            <a:lvl7pPr marL="2178301" indent="0">
              <a:buNone/>
              <a:defRPr sz="714"/>
            </a:lvl7pPr>
            <a:lvl8pPr marL="2541275" indent="0">
              <a:buNone/>
              <a:defRPr sz="714"/>
            </a:lvl8pPr>
            <a:lvl9pPr marL="2904401" indent="0">
              <a:buNone/>
              <a:defRPr sz="714"/>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01/11/2025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531756535"/>
      </p:ext>
    </p:extLst>
  </p:cSld>
  <p:clrMapOvr>
    <a:masterClrMapping/>
  </p:clrMapOvr>
  <p:transition spd="slow" advTm="4000">
    <p:randomBa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381899194"/>
      </p:ext>
    </p:extLst>
  </p:cSld>
  <p:clrMapOvr>
    <a:masterClrMapping/>
  </p:clrMapOvr>
  <p:transition spd="slow" advTm="4000">
    <p:randomBa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30068" y="277083"/>
            <a:ext cx="2057402"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7540" y="277083"/>
            <a:ext cx="6019799"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999270771"/>
      </p:ext>
    </p:extLst>
  </p:cSld>
  <p:clrMapOvr>
    <a:masterClrMapping/>
  </p:clrMapOvr>
  <p:transition spd="slow" advTm="4000">
    <p:randomBa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5" y="2130499"/>
            <a:ext cx="7772400" cy="1470026"/>
          </a:xfrm>
        </p:spPr>
        <p:txBody>
          <a:bodyPr/>
          <a:lstStyle/>
          <a:p>
            <a:r>
              <a:rPr lang="fr-FR"/>
              <a:t>Cliquez pour modifier le style du titre</a:t>
            </a:r>
          </a:p>
        </p:txBody>
      </p:sp>
      <p:sp>
        <p:nvSpPr>
          <p:cNvPr id="3" name="Sous-titre 2"/>
          <p:cNvSpPr>
            <a:spLocks noGrp="1"/>
          </p:cNvSpPr>
          <p:nvPr>
            <p:ph type="subTitle" idx="1"/>
          </p:nvPr>
        </p:nvSpPr>
        <p:spPr>
          <a:xfrm>
            <a:off x="1372210" y="3886201"/>
            <a:ext cx="6400801" cy="1752598"/>
          </a:xfrm>
        </p:spPr>
        <p:txBody>
          <a:bodyPr/>
          <a:lstStyle>
            <a:lvl1pPr marL="0" indent="0" algn="ctr">
              <a:buNone/>
              <a:defRPr>
                <a:solidFill>
                  <a:schemeClr val="tx1">
                    <a:tint val="75000"/>
                  </a:schemeClr>
                </a:solidFill>
              </a:defRPr>
            </a:lvl1pPr>
            <a:lvl2pPr marL="484640" indent="0" algn="ctr">
              <a:buNone/>
              <a:defRPr>
                <a:solidFill>
                  <a:schemeClr val="tx1">
                    <a:tint val="75000"/>
                  </a:schemeClr>
                </a:solidFill>
              </a:defRPr>
            </a:lvl2pPr>
            <a:lvl3pPr marL="969278" indent="0" algn="ctr">
              <a:buNone/>
              <a:defRPr>
                <a:solidFill>
                  <a:schemeClr val="tx1">
                    <a:tint val="75000"/>
                  </a:schemeClr>
                </a:solidFill>
              </a:defRPr>
            </a:lvl3pPr>
            <a:lvl4pPr marL="1453918" indent="0" algn="ctr">
              <a:buNone/>
              <a:defRPr>
                <a:solidFill>
                  <a:schemeClr val="tx1">
                    <a:tint val="75000"/>
                  </a:schemeClr>
                </a:solidFill>
              </a:defRPr>
            </a:lvl4pPr>
            <a:lvl5pPr marL="1938556" indent="0" algn="ctr">
              <a:buNone/>
              <a:defRPr>
                <a:solidFill>
                  <a:schemeClr val="tx1">
                    <a:tint val="75000"/>
                  </a:schemeClr>
                </a:solidFill>
              </a:defRPr>
            </a:lvl5pPr>
            <a:lvl6pPr marL="2423191" indent="0" algn="ctr">
              <a:buNone/>
              <a:defRPr>
                <a:solidFill>
                  <a:schemeClr val="tx1">
                    <a:tint val="75000"/>
                  </a:schemeClr>
                </a:solidFill>
              </a:defRPr>
            </a:lvl6pPr>
            <a:lvl7pPr marL="2907834" indent="0" algn="ctr">
              <a:buNone/>
              <a:defRPr>
                <a:solidFill>
                  <a:schemeClr val="tx1">
                    <a:tint val="75000"/>
                  </a:schemeClr>
                </a:solidFill>
              </a:defRPr>
            </a:lvl7pPr>
            <a:lvl8pPr marL="3392374" indent="0" algn="ctr">
              <a:buNone/>
              <a:defRPr>
                <a:solidFill>
                  <a:schemeClr val="tx1">
                    <a:tint val="75000"/>
                  </a:schemeClr>
                </a:solidFill>
              </a:defRPr>
            </a:lvl8pPr>
            <a:lvl9pPr marL="3877114"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283125298"/>
      </p:ext>
    </p:extLst>
  </p:cSld>
  <p:clrMapOvr>
    <a:masterClrMapping/>
  </p:clrMapOvr>
  <p:transition spd="med" advTm="4000">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107504730"/>
      </p:ext>
    </p:extLst>
  </p:cSld>
  <p:clrMapOvr>
    <a:masterClrMapping/>
  </p:clrMapOvr>
  <p:transition spd="med" advTm="4000">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22" y="4406903"/>
            <a:ext cx="7772400" cy="1362075"/>
          </a:xfrm>
        </p:spPr>
        <p:txBody>
          <a:bodyPr anchor="t"/>
          <a:lstStyle>
            <a:lvl1pPr algn="l">
              <a:defRPr sz="4233" b="1" cap="all"/>
            </a:lvl1pPr>
          </a:lstStyle>
          <a:p>
            <a:r>
              <a:rPr lang="fr-FR"/>
              <a:t>Cliquez pour modifier le style du titre</a:t>
            </a:r>
          </a:p>
        </p:txBody>
      </p:sp>
      <p:sp>
        <p:nvSpPr>
          <p:cNvPr id="3" name="Espace réservé du texte 2"/>
          <p:cNvSpPr>
            <a:spLocks noGrp="1"/>
          </p:cNvSpPr>
          <p:nvPr>
            <p:ph type="body" idx="1"/>
          </p:nvPr>
        </p:nvSpPr>
        <p:spPr>
          <a:xfrm>
            <a:off x="722322" y="2906949"/>
            <a:ext cx="7772400" cy="1500187"/>
          </a:xfrm>
        </p:spPr>
        <p:txBody>
          <a:bodyPr anchor="b"/>
          <a:lstStyle>
            <a:lvl1pPr marL="0" indent="0">
              <a:buNone/>
              <a:defRPr sz="2116">
                <a:solidFill>
                  <a:schemeClr val="tx1">
                    <a:tint val="75000"/>
                  </a:schemeClr>
                </a:solidFill>
              </a:defRPr>
            </a:lvl1pPr>
            <a:lvl2pPr marL="484640" indent="0">
              <a:buNone/>
              <a:defRPr sz="1904">
                <a:solidFill>
                  <a:schemeClr val="tx1">
                    <a:tint val="75000"/>
                  </a:schemeClr>
                </a:solidFill>
              </a:defRPr>
            </a:lvl2pPr>
            <a:lvl3pPr marL="969278" indent="0">
              <a:buNone/>
              <a:defRPr sz="1693">
                <a:solidFill>
                  <a:schemeClr val="tx1">
                    <a:tint val="75000"/>
                  </a:schemeClr>
                </a:solidFill>
              </a:defRPr>
            </a:lvl3pPr>
            <a:lvl4pPr marL="1453918" indent="0">
              <a:buNone/>
              <a:defRPr sz="1482">
                <a:solidFill>
                  <a:schemeClr val="tx1">
                    <a:tint val="75000"/>
                  </a:schemeClr>
                </a:solidFill>
              </a:defRPr>
            </a:lvl4pPr>
            <a:lvl5pPr marL="1938556" indent="0">
              <a:buNone/>
              <a:defRPr sz="1482">
                <a:solidFill>
                  <a:schemeClr val="tx1">
                    <a:tint val="75000"/>
                  </a:schemeClr>
                </a:solidFill>
              </a:defRPr>
            </a:lvl5pPr>
            <a:lvl6pPr marL="2423191" indent="0">
              <a:buNone/>
              <a:defRPr sz="1482">
                <a:solidFill>
                  <a:schemeClr val="tx1">
                    <a:tint val="75000"/>
                  </a:schemeClr>
                </a:solidFill>
              </a:defRPr>
            </a:lvl6pPr>
            <a:lvl7pPr marL="2907834" indent="0">
              <a:buNone/>
              <a:defRPr sz="1482">
                <a:solidFill>
                  <a:schemeClr val="tx1">
                    <a:tint val="75000"/>
                  </a:schemeClr>
                </a:solidFill>
              </a:defRPr>
            </a:lvl7pPr>
            <a:lvl8pPr marL="3392374" indent="0">
              <a:buNone/>
              <a:defRPr sz="1482">
                <a:solidFill>
                  <a:schemeClr val="tx1">
                    <a:tint val="75000"/>
                  </a:schemeClr>
                </a:solidFill>
              </a:defRPr>
            </a:lvl8pPr>
            <a:lvl9pPr marL="3877114" indent="0">
              <a:buNone/>
              <a:defRPr sz="1482">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894237374"/>
      </p:ext>
    </p:extLst>
  </p:cSld>
  <p:clrMapOvr>
    <a:masterClrMapping/>
  </p:clrMapOvr>
  <p:transition spd="med" advTm="4000">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7725" y="1600512"/>
            <a:ext cx="4038600" cy="4525963"/>
          </a:xfrm>
        </p:spPr>
        <p:txBody>
          <a:bodyPr/>
          <a:lstStyle>
            <a:lvl1pPr>
              <a:defRPr sz="2963"/>
            </a:lvl1pPr>
            <a:lvl2pPr>
              <a:defRPr sz="2540"/>
            </a:lvl2pPr>
            <a:lvl3pPr>
              <a:defRPr sz="2116"/>
            </a:lvl3pPr>
            <a:lvl4pPr>
              <a:defRPr sz="1904"/>
            </a:lvl4pPr>
            <a:lvl5pPr>
              <a:defRPr sz="1904"/>
            </a:lvl5pPr>
            <a:lvl6pPr>
              <a:defRPr sz="1904"/>
            </a:lvl6pPr>
            <a:lvl7pPr>
              <a:defRPr sz="1904"/>
            </a:lvl7pPr>
            <a:lvl8pPr>
              <a:defRPr sz="1904"/>
            </a:lvl8pPr>
            <a:lvl9pPr>
              <a:defRPr sz="1904"/>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792" y="1600512"/>
            <a:ext cx="4038600" cy="4525963"/>
          </a:xfrm>
        </p:spPr>
        <p:txBody>
          <a:bodyPr/>
          <a:lstStyle>
            <a:lvl1pPr>
              <a:defRPr sz="2963"/>
            </a:lvl1pPr>
            <a:lvl2pPr>
              <a:defRPr sz="2540"/>
            </a:lvl2pPr>
            <a:lvl3pPr>
              <a:defRPr sz="2116"/>
            </a:lvl3pPr>
            <a:lvl4pPr>
              <a:defRPr sz="1904"/>
            </a:lvl4pPr>
            <a:lvl5pPr>
              <a:defRPr sz="1904"/>
            </a:lvl5pPr>
            <a:lvl6pPr>
              <a:defRPr sz="1904"/>
            </a:lvl6pPr>
            <a:lvl7pPr>
              <a:defRPr sz="1904"/>
            </a:lvl7pPr>
            <a:lvl8pPr>
              <a:defRPr sz="1904"/>
            </a:lvl8pPr>
            <a:lvl9pPr>
              <a:defRPr sz="1904"/>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01/11/2025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637373951"/>
      </p:ext>
    </p:extLst>
  </p:cSld>
  <p:clrMapOvr>
    <a:masterClrMapping/>
  </p:clrMapOvr>
  <p:transition spd="med" advTm="4000">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265" y="1535115"/>
            <a:ext cx="4040188" cy="639762"/>
          </a:xfrm>
        </p:spPr>
        <p:txBody>
          <a:bodyPr anchor="b"/>
          <a:lstStyle>
            <a:lvl1pPr marL="0" indent="0">
              <a:buNone/>
              <a:defRPr sz="2540" b="1"/>
            </a:lvl1pPr>
            <a:lvl2pPr marL="484640" indent="0">
              <a:buNone/>
              <a:defRPr sz="2116" b="1"/>
            </a:lvl2pPr>
            <a:lvl3pPr marL="969278" indent="0">
              <a:buNone/>
              <a:defRPr sz="1904" b="1"/>
            </a:lvl3pPr>
            <a:lvl4pPr marL="1453918" indent="0">
              <a:buNone/>
              <a:defRPr sz="1693" b="1"/>
            </a:lvl4pPr>
            <a:lvl5pPr marL="1938556" indent="0">
              <a:buNone/>
              <a:defRPr sz="1693" b="1"/>
            </a:lvl5pPr>
            <a:lvl6pPr marL="2423191" indent="0">
              <a:buNone/>
              <a:defRPr sz="1693" b="1"/>
            </a:lvl6pPr>
            <a:lvl7pPr marL="2907834" indent="0">
              <a:buNone/>
              <a:defRPr sz="1693" b="1"/>
            </a:lvl7pPr>
            <a:lvl8pPr marL="3392374" indent="0">
              <a:buNone/>
              <a:defRPr sz="1693" b="1"/>
            </a:lvl8pPr>
            <a:lvl9pPr marL="3877114" indent="0">
              <a:buNone/>
              <a:defRPr sz="1693" b="1"/>
            </a:lvl9pPr>
          </a:lstStyle>
          <a:p>
            <a:pPr lvl="0"/>
            <a:r>
              <a:rPr lang="fr-FR"/>
              <a:t>Cliquez pour modifier les styles du texte du masque</a:t>
            </a:r>
          </a:p>
        </p:txBody>
      </p:sp>
      <p:sp>
        <p:nvSpPr>
          <p:cNvPr id="4" name="Espace réservé du contenu 3"/>
          <p:cNvSpPr>
            <a:spLocks noGrp="1"/>
          </p:cNvSpPr>
          <p:nvPr>
            <p:ph sz="half" idx="2"/>
          </p:nvPr>
        </p:nvSpPr>
        <p:spPr>
          <a:xfrm>
            <a:off x="457265" y="2174876"/>
            <a:ext cx="4040188" cy="3951287"/>
          </a:xfrm>
        </p:spPr>
        <p:txBody>
          <a:bodyPr/>
          <a:lstStyle>
            <a:lvl1pPr>
              <a:defRPr sz="2540"/>
            </a:lvl1pPr>
            <a:lvl2pPr>
              <a:defRPr sz="2116"/>
            </a:lvl2pPr>
            <a:lvl3pPr>
              <a:defRPr sz="1904"/>
            </a:lvl3pPr>
            <a:lvl4pPr>
              <a:defRPr sz="1693"/>
            </a:lvl4pPr>
            <a:lvl5pPr>
              <a:defRPr sz="1693"/>
            </a:lvl5pPr>
            <a:lvl6pPr>
              <a:defRPr sz="1693"/>
            </a:lvl6pPr>
            <a:lvl7pPr>
              <a:defRPr sz="1693"/>
            </a:lvl7pPr>
            <a:lvl8pPr>
              <a:defRPr sz="1693"/>
            </a:lvl8pPr>
            <a:lvl9pPr>
              <a:defRPr sz="1693"/>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343" y="1535115"/>
            <a:ext cx="4041775" cy="639762"/>
          </a:xfrm>
        </p:spPr>
        <p:txBody>
          <a:bodyPr anchor="b"/>
          <a:lstStyle>
            <a:lvl1pPr marL="0" indent="0">
              <a:buNone/>
              <a:defRPr sz="2540" b="1"/>
            </a:lvl1pPr>
            <a:lvl2pPr marL="484640" indent="0">
              <a:buNone/>
              <a:defRPr sz="2116" b="1"/>
            </a:lvl2pPr>
            <a:lvl3pPr marL="969278" indent="0">
              <a:buNone/>
              <a:defRPr sz="1904" b="1"/>
            </a:lvl3pPr>
            <a:lvl4pPr marL="1453918" indent="0">
              <a:buNone/>
              <a:defRPr sz="1693" b="1"/>
            </a:lvl4pPr>
            <a:lvl5pPr marL="1938556" indent="0">
              <a:buNone/>
              <a:defRPr sz="1693" b="1"/>
            </a:lvl5pPr>
            <a:lvl6pPr marL="2423191" indent="0">
              <a:buNone/>
              <a:defRPr sz="1693" b="1"/>
            </a:lvl6pPr>
            <a:lvl7pPr marL="2907834" indent="0">
              <a:buNone/>
              <a:defRPr sz="1693" b="1"/>
            </a:lvl7pPr>
            <a:lvl8pPr marL="3392374" indent="0">
              <a:buNone/>
              <a:defRPr sz="1693" b="1"/>
            </a:lvl8pPr>
            <a:lvl9pPr marL="3877114" indent="0">
              <a:buNone/>
              <a:defRPr sz="1693" b="1"/>
            </a:lvl9pPr>
          </a:lstStyle>
          <a:p>
            <a:pPr lvl="0"/>
            <a:r>
              <a:rPr lang="fr-FR"/>
              <a:t>Cliquez pour modifier les styles du texte du masque</a:t>
            </a:r>
          </a:p>
        </p:txBody>
      </p:sp>
      <p:sp>
        <p:nvSpPr>
          <p:cNvPr id="6" name="Espace réservé du contenu 5"/>
          <p:cNvSpPr>
            <a:spLocks noGrp="1"/>
          </p:cNvSpPr>
          <p:nvPr>
            <p:ph sz="quarter" idx="4"/>
          </p:nvPr>
        </p:nvSpPr>
        <p:spPr>
          <a:xfrm>
            <a:off x="4645343" y="2174876"/>
            <a:ext cx="4041775" cy="3951287"/>
          </a:xfrm>
        </p:spPr>
        <p:txBody>
          <a:bodyPr/>
          <a:lstStyle>
            <a:lvl1pPr>
              <a:defRPr sz="2540"/>
            </a:lvl1pPr>
            <a:lvl2pPr>
              <a:defRPr sz="2116"/>
            </a:lvl2pPr>
            <a:lvl3pPr>
              <a:defRPr sz="1904"/>
            </a:lvl3pPr>
            <a:lvl4pPr>
              <a:defRPr sz="1693"/>
            </a:lvl4pPr>
            <a:lvl5pPr>
              <a:defRPr sz="1693"/>
            </a:lvl5pPr>
            <a:lvl6pPr>
              <a:defRPr sz="1693"/>
            </a:lvl6pPr>
            <a:lvl7pPr>
              <a:defRPr sz="1693"/>
            </a:lvl7pPr>
            <a:lvl8pPr>
              <a:defRPr sz="1693"/>
            </a:lvl8pPr>
            <a:lvl9pPr>
              <a:defRPr sz="1693"/>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01/11/2025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4120587803"/>
      </p:ext>
    </p:extLst>
  </p:cSld>
  <p:clrMapOvr>
    <a:masterClrMapping/>
  </p:clrMapOvr>
  <p:transition spd="med" advTm="4000">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01/11/2025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657305477"/>
      </p:ext>
    </p:extLst>
  </p:cSld>
  <p:clrMapOvr>
    <a:masterClrMapping/>
  </p:clrMapOvr>
  <p:transition spd="med" advTm="4000">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01/11/2025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030523586"/>
      </p:ext>
    </p:extLst>
  </p:cSld>
  <p:clrMapOvr>
    <a:masterClrMapping/>
  </p:clrMapOvr>
  <p:transition spd="med" advTm="4000">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390" y="273124"/>
            <a:ext cx="3008312" cy="1162050"/>
          </a:xfrm>
        </p:spPr>
        <p:txBody>
          <a:bodyPr anchor="b"/>
          <a:lstStyle>
            <a:lvl1pPr algn="l">
              <a:defRPr sz="2116" b="1"/>
            </a:lvl1pPr>
          </a:lstStyle>
          <a:p>
            <a:r>
              <a:rPr lang="fr-FR"/>
              <a:t>Cliquez pour modifier le style du titre</a:t>
            </a:r>
          </a:p>
        </p:txBody>
      </p:sp>
      <p:sp>
        <p:nvSpPr>
          <p:cNvPr id="3" name="Espace réservé du contenu 2"/>
          <p:cNvSpPr>
            <a:spLocks noGrp="1"/>
          </p:cNvSpPr>
          <p:nvPr>
            <p:ph idx="1"/>
          </p:nvPr>
        </p:nvSpPr>
        <p:spPr>
          <a:xfrm>
            <a:off x="3575230" y="273050"/>
            <a:ext cx="5111750" cy="5853113"/>
          </a:xfrm>
        </p:spPr>
        <p:txBody>
          <a:bodyPr/>
          <a:lstStyle>
            <a:lvl1pPr>
              <a:defRPr sz="3386"/>
            </a:lvl1pPr>
            <a:lvl2pPr>
              <a:defRPr sz="2963"/>
            </a:lvl2pPr>
            <a:lvl3pPr>
              <a:defRPr sz="2540"/>
            </a:lvl3pPr>
            <a:lvl4pPr>
              <a:defRPr sz="2116"/>
            </a:lvl4pPr>
            <a:lvl5pPr>
              <a:defRPr sz="2116"/>
            </a:lvl5pPr>
            <a:lvl6pPr>
              <a:defRPr sz="2116"/>
            </a:lvl6pPr>
            <a:lvl7pPr>
              <a:defRPr sz="2116"/>
            </a:lvl7pPr>
            <a:lvl8pPr>
              <a:defRPr sz="2116"/>
            </a:lvl8pPr>
            <a:lvl9pPr>
              <a:defRPr sz="2116"/>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390" y="1435101"/>
            <a:ext cx="3008312" cy="4691062"/>
          </a:xfrm>
        </p:spPr>
        <p:txBody>
          <a:bodyPr/>
          <a:lstStyle>
            <a:lvl1pPr marL="0" indent="0">
              <a:buNone/>
              <a:defRPr sz="1482"/>
            </a:lvl1pPr>
            <a:lvl2pPr marL="484640" indent="0">
              <a:buNone/>
              <a:defRPr sz="1376"/>
            </a:lvl2pPr>
            <a:lvl3pPr marL="969278" indent="0">
              <a:buNone/>
              <a:defRPr sz="1058"/>
            </a:lvl3pPr>
            <a:lvl4pPr marL="1453918" indent="0">
              <a:buNone/>
              <a:defRPr sz="952"/>
            </a:lvl4pPr>
            <a:lvl5pPr marL="1938556" indent="0">
              <a:buNone/>
              <a:defRPr sz="952"/>
            </a:lvl5pPr>
            <a:lvl6pPr marL="2423191" indent="0">
              <a:buNone/>
              <a:defRPr sz="952"/>
            </a:lvl6pPr>
            <a:lvl7pPr marL="2907834" indent="0">
              <a:buNone/>
              <a:defRPr sz="952"/>
            </a:lvl7pPr>
            <a:lvl8pPr marL="3392374" indent="0">
              <a:buNone/>
              <a:defRPr sz="952"/>
            </a:lvl8pPr>
            <a:lvl9pPr marL="3877114" indent="0">
              <a:buNone/>
              <a:defRPr sz="952"/>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01/11/2025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932977375"/>
      </p:ext>
    </p:extLst>
  </p:cSld>
  <p:clrMapOvr>
    <a:masterClrMapping/>
  </p:clrMapOvr>
  <p:transition spd="med" advTm="4000">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327" y="4800605"/>
            <a:ext cx="5486400" cy="566738"/>
          </a:xfrm>
        </p:spPr>
        <p:txBody>
          <a:bodyPr anchor="b"/>
          <a:lstStyle>
            <a:lvl1pPr algn="l">
              <a:defRPr sz="2116" b="1"/>
            </a:lvl1pPr>
          </a:lstStyle>
          <a:p>
            <a:r>
              <a:rPr lang="fr-FR"/>
              <a:t>Cliquez pour modifier le style du titre</a:t>
            </a:r>
          </a:p>
        </p:txBody>
      </p:sp>
      <p:sp>
        <p:nvSpPr>
          <p:cNvPr id="3" name="Espace réservé pour une image  2"/>
          <p:cNvSpPr>
            <a:spLocks noGrp="1"/>
          </p:cNvSpPr>
          <p:nvPr>
            <p:ph type="pic" idx="1"/>
          </p:nvPr>
        </p:nvSpPr>
        <p:spPr>
          <a:xfrm>
            <a:off x="1792327" y="613894"/>
            <a:ext cx="5486400" cy="4114800"/>
          </a:xfrm>
        </p:spPr>
        <p:txBody>
          <a:bodyPr/>
          <a:lstStyle>
            <a:lvl1pPr marL="0" indent="0">
              <a:buNone/>
              <a:defRPr sz="3386"/>
            </a:lvl1pPr>
            <a:lvl2pPr marL="484640" indent="0">
              <a:buNone/>
              <a:defRPr sz="2963"/>
            </a:lvl2pPr>
            <a:lvl3pPr marL="969278" indent="0">
              <a:buNone/>
              <a:defRPr sz="2540"/>
            </a:lvl3pPr>
            <a:lvl4pPr marL="1453918" indent="0">
              <a:buNone/>
              <a:defRPr sz="2116"/>
            </a:lvl4pPr>
            <a:lvl5pPr marL="1938556" indent="0">
              <a:buNone/>
              <a:defRPr sz="2116"/>
            </a:lvl5pPr>
            <a:lvl6pPr marL="2423191" indent="0">
              <a:buNone/>
              <a:defRPr sz="2116"/>
            </a:lvl6pPr>
            <a:lvl7pPr marL="2907834" indent="0">
              <a:buNone/>
              <a:defRPr sz="2116"/>
            </a:lvl7pPr>
            <a:lvl8pPr marL="3392374" indent="0">
              <a:buNone/>
              <a:defRPr sz="2116"/>
            </a:lvl8pPr>
            <a:lvl9pPr marL="3877114" indent="0">
              <a:buNone/>
              <a:defRPr sz="2116"/>
            </a:lvl9pPr>
          </a:lstStyle>
          <a:p>
            <a:endParaRPr lang="fr-FR"/>
          </a:p>
        </p:txBody>
      </p:sp>
      <p:sp>
        <p:nvSpPr>
          <p:cNvPr id="4" name="Espace réservé du texte 3"/>
          <p:cNvSpPr>
            <a:spLocks noGrp="1"/>
          </p:cNvSpPr>
          <p:nvPr>
            <p:ph type="body" sz="half" idx="2"/>
          </p:nvPr>
        </p:nvSpPr>
        <p:spPr>
          <a:xfrm>
            <a:off x="1792327" y="5368387"/>
            <a:ext cx="5486400" cy="804862"/>
          </a:xfrm>
        </p:spPr>
        <p:txBody>
          <a:bodyPr/>
          <a:lstStyle>
            <a:lvl1pPr marL="0" indent="0">
              <a:buNone/>
              <a:defRPr sz="1482"/>
            </a:lvl1pPr>
            <a:lvl2pPr marL="484640" indent="0">
              <a:buNone/>
              <a:defRPr sz="1376"/>
            </a:lvl2pPr>
            <a:lvl3pPr marL="969278" indent="0">
              <a:buNone/>
              <a:defRPr sz="1058"/>
            </a:lvl3pPr>
            <a:lvl4pPr marL="1453918" indent="0">
              <a:buNone/>
              <a:defRPr sz="952"/>
            </a:lvl4pPr>
            <a:lvl5pPr marL="1938556" indent="0">
              <a:buNone/>
              <a:defRPr sz="952"/>
            </a:lvl5pPr>
            <a:lvl6pPr marL="2423191" indent="0">
              <a:buNone/>
              <a:defRPr sz="952"/>
            </a:lvl6pPr>
            <a:lvl7pPr marL="2907834" indent="0">
              <a:buNone/>
              <a:defRPr sz="952"/>
            </a:lvl7pPr>
            <a:lvl8pPr marL="3392374" indent="0">
              <a:buNone/>
              <a:defRPr sz="952"/>
            </a:lvl8pPr>
            <a:lvl9pPr marL="3877114" indent="0">
              <a:buNone/>
              <a:defRPr sz="952"/>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01/11/2025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987917704"/>
      </p:ext>
    </p:extLst>
  </p:cSld>
  <p:clrMapOvr>
    <a:masterClrMapping/>
  </p:clrMapOvr>
  <p:transition spd="med" advTm="4000">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232275081"/>
      </p:ext>
    </p:extLst>
  </p:cSld>
  <p:clrMapOvr>
    <a:masterClrMapping/>
  </p:clrMapOvr>
  <p:transition spd="med" advTm="4000">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66" y="274643"/>
            <a:ext cx="2057401"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7270" y="274643"/>
            <a:ext cx="6019800"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01/11/2025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216777274"/>
      </p:ext>
    </p:extLst>
  </p:cSld>
  <p:clrMapOvr>
    <a:masterClrMapping/>
  </p:clrMapOvr>
  <p:transition spd="med" advTm="400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BFBCC172-93DA-3F26-D380-87545774947D}"/>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CA8E322-EAA1-811B-7509-49ABEFBFB51D}"/>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2B7DB1D-5BD5-436B-CB06-04509D2CBA84}"/>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DA776158-F137-4A9E-8B10-F953D55D842D}" type="datetimeFigureOut">
              <a:rPr lang="fr-FR" smtClean="0"/>
              <a:t>01/11/2025</a:t>
            </a:fld>
            <a:endParaRPr lang="fr-FR"/>
          </a:p>
        </p:txBody>
      </p:sp>
      <p:sp>
        <p:nvSpPr>
          <p:cNvPr id="5" name="Espace réservé du pied de page 4">
            <a:extLst>
              <a:ext uri="{FF2B5EF4-FFF2-40B4-BE49-F238E27FC236}">
                <a16:creationId xmlns:a16="http://schemas.microsoft.com/office/drawing/2014/main" id="{11A92790-3FAE-FC31-8A7F-F3CC07F7DDDD}"/>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508AE1A-3AFB-050C-E367-15EFA4E0EBED}"/>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73A6EE22-5E0C-4256-BD1F-0CB06265CE12}" type="slidenum">
              <a:rPr lang="fr-FR" smtClean="0"/>
              <a:t>‹N°›</a:t>
            </a:fld>
            <a:endParaRPr lang="fr-FR"/>
          </a:p>
        </p:txBody>
      </p:sp>
    </p:spTree>
    <p:extLst>
      <p:ext uri="{BB962C8B-B14F-4D97-AF65-F5344CB8AC3E}">
        <p14:creationId xmlns:p14="http://schemas.microsoft.com/office/powerpoint/2010/main" val="31032944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fr-F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42" y="277743"/>
            <a:ext cx="8229599" cy="1143001"/>
          </a:xfrm>
          <a:prstGeom prst="rect">
            <a:avLst/>
          </a:prstGeom>
        </p:spPr>
        <p:txBody>
          <a:bodyPr vert="horz" lIns="91247" tIns="45622" rIns="91247" bIns="45622" rtlCol="0" anchor="ctr">
            <a:normAutofit/>
          </a:bodyPr>
          <a:lstStyle/>
          <a:p>
            <a:r>
              <a:rPr lang="fr-FR"/>
              <a:t>Cliquez pour modifier le style du titre</a:t>
            </a:r>
          </a:p>
        </p:txBody>
      </p:sp>
      <p:sp>
        <p:nvSpPr>
          <p:cNvPr id="3" name="Espace réservé du texte 2"/>
          <p:cNvSpPr>
            <a:spLocks noGrp="1"/>
          </p:cNvSpPr>
          <p:nvPr>
            <p:ph type="body" idx="1"/>
          </p:nvPr>
        </p:nvSpPr>
        <p:spPr>
          <a:xfrm>
            <a:off x="457242" y="1601193"/>
            <a:ext cx="8229599" cy="4525963"/>
          </a:xfrm>
          <a:prstGeom prst="rect">
            <a:avLst/>
          </a:prstGeom>
        </p:spPr>
        <p:txBody>
          <a:bodyPr vert="horz" lIns="91247" tIns="45622" rIns="91247" bIns="45622"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8514" y="6358788"/>
            <a:ext cx="2133601" cy="365125"/>
          </a:xfrm>
          <a:prstGeom prst="rect">
            <a:avLst/>
          </a:prstGeom>
        </p:spPr>
        <p:txBody>
          <a:bodyPr vert="horz" lIns="91247" tIns="45622" rIns="91247" bIns="45622" rtlCol="0" anchor="ctr"/>
          <a:lstStyle>
            <a:lvl1pPr algn="l" defTabSz="726114">
              <a:defRPr sz="1032">
                <a:solidFill>
                  <a:schemeClr val="tx1">
                    <a:tint val="75000"/>
                  </a:schemeClr>
                </a:solidFill>
              </a:defRPr>
            </a:lvl1pPr>
          </a:lstStyle>
          <a:p>
            <a:fld id="{FA0B38D7-1DE5-41DE-8B65-024289CA27F3}" type="datetimeFigureOut">
              <a:rPr lang="fr-FR" smtClean="0">
                <a:solidFill>
                  <a:prstClr val="black">
                    <a:tint val="75000"/>
                  </a:prstClr>
                </a:solidFill>
              </a:rPr>
              <a:pPr/>
              <a:t>01/11/2025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125353" y="6358788"/>
            <a:ext cx="2895600" cy="365125"/>
          </a:xfrm>
          <a:prstGeom prst="rect">
            <a:avLst/>
          </a:prstGeom>
        </p:spPr>
        <p:txBody>
          <a:bodyPr vert="horz" lIns="91247" tIns="45622" rIns="91247" bIns="45622" rtlCol="0" anchor="ctr"/>
          <a:lstStyle>
            <a:lvl1pPr algn="ctr" defTabSz="726114">
              <a:defRPr sz="1032">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555474" y="6358788"/>
            <a:ext cx="2133601" cy="365125"/>
          </a:xfrm>
          <a:prstGeom prst="rect">
            <a:avLst/>
          </a:prstGeom>
        </p:spPr>
        <p:txBody>
          <a:bodyPr vert="horz" lIns="91247" tIns="45622" rIns="91247" bIns="45622" rtlCol="0" anchor="ctr"/>
          <a:lstStyle>
            <a:lvl1pPr algn="r" defTabSz="726114">
              <a:defRPr sz="1032">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36635076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4000">
    <p:randomBar/>
  </p:transition>
  <p:txStyles>
    <p:titleStyle>
      <a:lvl1pPr algn="ctr" defTabSz="726114" rtl="0" eaLnBrk="1" latinLnBrk="0" hangingPunct="1">
        <a:spcBef>
          <a:spcPct val="0"/>
        </a:spcBef>
        <a:buNone/>
        <a:defRPr sz="3572" kern="1200">
          <a:solidFill>
            <a:schemeClr val="tx1"/>
          </a:solidFill>
          <a:latin typeface="+mj-lt"/>
          <a:ea typeface="+mj-ea"/>
          <a:cs typeface="+mj-cs"/>
        </a:defRPr>
      </a:lvl1pPr>
    </p:titleStyle>
    <p:bodyStyle>
      <a:lvl1pPr marL="272300" indent="-272300" algn="l" defTabSz="726114" rtl="0" eaLnBrk="1" latinLnBrk="0" hangingPunct="1">
        <a:spcBef>
          <a:spcPct val="20000"/>
        </a:spcBef>
        <a:buFont typeface="Arial" pitchFamily="34" charset="0"/>
        <a:buChar char="•"/>
        <a:defRPr sz="2540" kern="1200">
          <a:solidFill>
            <a:schemeClr val="tx1"/>
          </a:solidFill>
          <a:latin typeface="+mn-lt"/>
          <a:ea typeface="+mn-ea"/>
          <a:cs typeface="+mn-cs"/>
        </a:defRPr>
      </a:lvl1pPr>
      <a:lvl2pPr marL="589920" indent="-226880" algn="l" defTabSz="726114" rtl="0" eaLnBrk="1" latinLnBrk="0" hangingPunct="1">
        <a:spcBef>
          <a:spcPct val="20000"/>
        </a:spcBef>
        <a:buFont typeface="Arial" pitchFamily="34" charset="0"/>
        <a:buChar char="–"/>
        <a:defRPr sz="2222" kern="1200">
          <a:solidFill>
            <a:schemeClr val="tx1"/>
          </a:solidFill>
          <a:latin typeface="+mn-lt"/>
          <a:ea typeface="+mn-ea"/>
          <a:cs typeface="+mn-cs"/>
        </a:defRPr>
      </a:lvl2pPr>
      <a:lvl3pPr marL="907625" indent="-181541" algn="l" defTabSz="726114" rtl="0" eaLnBrk="1" latinLnBrk="0" hangingPunct="1">
        <a:spcBef>
          <a:spcPct val="20000"/>
        </a:spcBef>
        <a:buFont typeface="Arial" pitchFamily="34" charset="0"/>
        <a:buChar char="•"/>
        <a:defRPr sz="1905" kern="1200">
          <a:solidFill>
            <a:schemeClr val="tx1"/>
          </a:solidFill>
          <a:latin typeface="+mn-lt"/>
          <a:ea typeface="+mn-ea"/>
          <a:cs typeface="+mn-cs"/>
        </a:defRPr>
      </a:lvl3pPr>
      <a:lvl4pPr marL="1270637" indent="-181541" algn="l" defTabSz="726114" rtl="0" eaLnBrk="1" latinLnBrk="0" hangingPunct="1">
        <a:spcBef>
          <a:spcPct val="20000"/>
        </a:spcBef>
        <a:buFont typeface="Arial" pitchFamily="34" charset="0"/>
        <a:buChar char="–"/>
        <a:defRPr sz="1588" kern="1200">
          <a:solidFill>
            <a:schemeClr val="tx1"/>
          </a:solidFill>
          <a:latin typeface="+mn-lt"/>
          <a:ea typeface="+mn-ea"/>
          <a:cs typeface="+mn-cs"/>
        </a:defRPr>
      </a:lvl4pPr>
      <a:lvl5pPr marL="1633678" indent="-181541" algn="l" defTabSz="726114" rtl="0" eaLnBrk="1" latinLnBrk="0" hangingPunct="1">
        <a:spcBef>
          <a:spcPct val="20000"/>
        </a:spcBef>
        <a:buFont typeface="Arial" pitchFamily="34" charset="0"/>
        <a:buChar char="»"/>
        <a:defRPr sz="1588" kern="1200">
          <a:solidFill>
            <a:schemeClr val="tx1"/>
          </a:solidFill>
          <a:latin typeface="+mn-lt"/>
          <a:ea typeface="+mn-ea"/>
          <a:cs typeface="+mn-cs"/>
        </a:defRPr>
      </a:lvl5pPr>
      <a:lvl6pPr marL="1996702" indent="-181541" algn="l" defTabSz="726114" rtl="0" eaLnBrk="1" latinLnBrk="0" hangingPunct="1">
        <a:spcBef>
          <a:spcPct val="20000"/>
        </a:spcBef>
        <a:buFont typeface="Arial" pitchFamily="34" charset="0"/>
        <a:buChar char="•"/>
        <a:defRPr sz="1588" kern="1200">
          <a:solidFill>
            <a:schemeClr val="tx1"/>
          </a:solidFill>
          <a:latin typeface="+mn-lt"/>
          <a:ea typeface="+mn-ea"/>
          <a:cs typeface="+mn-cs"/>
        </a:defRPr>
      </a:lvl6pPr>
      <a:lvl7pPr marL="2359732" indent="-181541" algn="l" defTabSz="726114" rtl="0" eaLnBrk="1" latinLnBrk="0" hangingPunct="1">
        <a:spcBef>
          <a:spcPct val="20000"/>
        </a:spcBef>
        <a:buFont typeface="Arial" pitchFamily="34" charset="0"/>
        <a:buChar char="•"/>
        <a:defRPr sz="1588" kern="1200">
          <a:solidFill>
            <a:schemeClr val="tx1"/>
          </a:solidFill>
          <a:latin typeface="+mn-lt"/>
          <a:ea typeface="+mn-ea"/>
          <a:cs typeface="+mn-cs"/>
        </a:defRPr>
      </a:lvl7pPr>
      <a:lvl8pPr marL="2722801" indent="-181541" algn="l" defTabSz="726114" rtl="0" eaLnBrk="1" latinLnBrk="0" hangingPunct="1">
        <a:spcBef>
          <a:spcPct val="20000"/>
        </a:spcBef>
        <a:buFont typeface="Arial" pitchFamily="34" charset="0"/>
        <a:buChar char="•"/>
        <a:defRPr sz="1588" kern="1200">
          <a:solidFill>
            <a:schemeClr val="tx1"/>
          </a:solidFill>
          <a:latin typeface="+mn-lt"/>
          <a:ea typeface="+mn-ea"/>
          <a:cs typeface="+mn-cs"/>
        </a:defRPr>
      </a:lvl8pPr>
      <a:lvl9pPr marL="3085826" indent="-181541" algn="l" defTabSz="726114" rtl="0" eaLnBrk="1" latinLnBrk="0" hangingPunct="1">
        <a:spcBef>
          <a:spcPct val="20000"/>
        </a:spcBef>
        <a:buFont typeface="Arial" pitchFamily="34" charset="0"/>
        <a:buChar char="•"/>
        <a:defRPr sz="1588" kern="1200">
          <a:solidFill>
            <a:schemeClr val="tx1"/>
          </a:solidFill>
          <a:latin typeface="+mn-lt"/>
          <a:ea typeface="+mn-ea"/>
          <a:cs typeface="+mn-cs"/>
        </a:defRPr>
      </a:lvl9pPr>
    </p:bodyStyle>
    <p:otherStyle>
      <a:defPPr>
        <a:defRPr lang="fr-FR"/>
      </a:defPPr>
      <a:lvl1pPr marL="0" algn="l" defTabSz="726114" rtl="0" eaLnBrk="1" latinLnBrk="0" hangingPunct="1">
        <a:defRPr sz="1429" kern="1200">
          <a:solidFill>
            <a:schemeClr val="tx1"/>
          </a:solidFill>
          <a:latin typeface="+mn-lt"/>
          <a:ea typeface="+mn-ea"/>
          <a:cs typeface="+mn-cs"/>
        </a:defRPr>
      </a:lvl1pPr>
      <a:lvl2pPr marL="363062" algn="l" defTabSz="726114" rtl="0" eaLnBrk="1" latinLnBrk="0" hangingPunct="1">
        <a:defRPr sz="1429" kern="1200">
          <a:solidFill>
            <a:schemeClr val="tx1"/>
          </a:solidFill>
          <a:latin typeface="+mn-lt"/>
          <a:ea typeface="+mn-ea"/>
          <a:cs typeface="+mn-cs"/>
        </a:defRPr>
      </a:lvl2pPr>
      <a:lvl3pPr marL="726114" algn="l" defTabSz="726114" rtl="0" eaLnBrk="1" latinLnBrk="0" hangingPunct="1">
        <a:defRPr sz="1429" kern="1200">
          <a:solidFill>
            <a:schemeClr val="tx1"/>
          </a:solidFill>
          <a:latin typeface="+mn-lt"/>
          <a:ea typeface="+mn-ea"/>
          <a:cs typeface="+mn-cs"/>
        </a:defRPr>
      </a:lvl3pPr>
      <a:lvl4pPr marL="1089149" algn="l" defTabSz="726114" rtl="0" eaLnBrk="1" latinLnBrk="0" hangingPunct="1">
        <a:defRPr sz="1429" kern="1200">
          <a:solidFill>
            <a:schemeClr val="tx1"/>
          </a:solidFill>
          <a:latin typeface="+mn-lt"/>
          <a:ea typeface="+mn-ea"/>
          <a:cs typeface="+mn-cs"/>
        </a:defRPr>
      </a:lvl4pPr>
      <a:lvl5pPr marL="1452207" algn="l" defTabSz="726114" rtl="0" eaLnBrk="1" latinLnBrk="0" hangingPunct="1">
        <a:defRPr sz="1429" kern="1200">
          <a:solidFill>
            <a:schemeClr val="tx1"/>
          </a:solidFill>
          <a:latin typeface="+mn-lt"/>
          <a:ea typeface="+mn-ea"/>
          <a:cs typeface="+mn-cs"/>
        </a:defRPr>
      </a:lvl5pPr>
      <a:lvl6pPr marL="1815244" algn="l" defTabSz="726114" rtl="0" eaLnBrk="1" latinLnBrk="0" hangingPunct="1">
        <a:defRPr sz="1429" kern="1200">
          <a:solidFill>
            <a:schemeClr val="tx1"/>
          </a:solidFill>
          <a:latin typeface="+mn-lt"/>
          <a:ea typeface="+mn-ea"/>
          <a:cs typeface="+mn-cs"/>
        </a:defRPr>
      </a:lvl6pPr>
      <a:lvl7pPr marL="2178301" algn="l" defTabSz="726114" rtl="0" eaLnBrk="1" latinLnBrk="0" hangingPunct="1">
        <a:defRPr sz="1429" kern="1200">
          <a:solidFill>
            <a:schemeClr val="tx1"/>
          </a:solidFill>
          <a:latin typeface="+mn-lt"/>
          <a:ea typeface="+mn-ea"/>
          <a:cs typeface="+mn-cs"/>
        </a:defRPr>
      </a:lvl7pPr>
      <a:lvl8pPr marL="2541275" algn="l" defTabSz="726114" rtl="0" eaLnBrk="1" latinLnBrk="0" hangingPunct="1">
        <a:defRPr sz="1429" kern="1200">
          <a:solidFill>
            <a:schemeClr val="tx1"/>
          </a:solidFill>
          <a:latin typeface="+mn-lt"/>
          <a:ea typeface="+mn-ea"/>
          <a:cs typeface="+mn-cs"/>
        </a:defRPr>
      </a:lvl8pPr>
      <a:lvl9pPr marL="2904401" algn="l" defTabSz="726114" rtl="0" eaLnBrk="1" latinLnBrk="0" hangingPunct="1">
        <a:defRPr sz="1429"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7" y="274712"/>
            <a:ext cx="8229599" cy="1143001"/>
          </a:xfrm>
          <a:prstGeom prst="rect">
            <a:avLst/>
          </a:prstGeom>
        </p:spPr>
        <p:txBody>
          <a:bodyPr vert="horz" lIns="91769" tIns="45885" rIns="91769" bIns="45885" rtlCol="0" anchor="ctr">
            <a:normAutofit/>
          </a:bodyPr>
          <a:lstStyle/>
          <a:p>
            <a:r>
              <a:rPr lang="fr-FR"/>
              <a:t>Cliquez pour modifier le style du titre</a:t>
            </a:r>
          </a:p>
        </p:txBody>
      </p:sp>
      <p:sp>
        <p:nvSpPr>
          <p:cNvPr id="3" name="Espace réservé du texte 2"/>
          <p:cNvSpPr>
            <a:spLocks noGrp="1"/>
          </p:cNvSpPr>
          <p:nvPr>
            <p:ph type="body" idx="1"/>
          </p:nvPr>
        </p:nvSpPr>
        <p:spPr>
          <a:xfrm>
            <a:off x="457207" y="1600512"/>
            <a:ext cx="8229599" cy="4525963"/>
          </a:xfrm>
          <a:prstGeom prst="rect">
            <a:avLst/>
          </a:prstGeom>
        </p:spPr>
        <p:txBody>
          <a:bodyPr vert="horz" lIns="91769" tIns="45885" rIns="91769" bIns="45885"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7877" y="6356354"/>
            <a:ext cx="2133598" cy="365125"/>
          </a:xfrm>
          <a:prstGeom prst="rect">
            <a:avLst/>
          </a:prstGeom>
        </p:spPr>
        <p:txBody>
          <a:bodyPr vert="horz" lIns="91769" tIns="45885" rIns="91769" bIns="45885" rtlCol="0" anchor="ctr"/>
          <a:lstStyle>
            <a:lvl1pPr algn="l" defTabSz="969278">
              <a:defRPr sz="1376">
                <a:solidFill>
                  <a:schemeClr val="tx1">
                    <a:tint val="75000"/>
                  </a:schemeClr>
                </a:solidFill>
              </a:defRPr>
            </a:lvl1pPr>
          </a:lstStyle>
          <a:p>
            <a:fld id="{FA0B38D7-1DE5-41DE-8B65-024289CA27F3}" type="datetimeFigureOut">
              <a:rPr lang="fr-FR" smtClean="0">
                <a:solidFill>
                  <a:prstClr val="black">
                    <a:tint val="75000"/>
                  </a:prstClr>
                </a:solidFill>
              </a:rPr>
              <a:pPr/>
              <a:t>01/11/2025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124265" y="6356354"/>
            <a:ext cx="2895600" cy="365125"/>
          </a:xfrm>
          <a:prstGeom prst="rect">
            <a:avLst/>
          </a:prstGeom>
        </p:spPr>
        <p:txBody>
          <a:bodyPr vert="horz" lIns="91769" tIns="45885" rIns="91769" bIns="45885" rtlCol="0" anchor="ctr"/>
          <a:lstStyle>
            <a:lvl1pPr algn="ctr" defTabSz="969278">
              <a:defRPr sz="1376">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553878" y="6356354"/>
            <a:ext cx="2133598" cy="365125"/>
          </a:xfrm>
          <a:prstGeom prst="rect">
            <a:avLst/>
          </a:prstGeom>
        </p:spPr>
        <p:txBody>
          <a:bodyPr vert="horz" lIns="91769" tIns="45885" rIns="91769" bIns="45885" rtlCol="0" anchor="ctr"/>
          <a:lstStyle>
            <a:lvl1pPr algn="r" defTabSz="969278">
              <a:defRPr sz="1376">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132971789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Tm="4000">
    <p:random/>
  </p:transition>
  <p:txStyles>
    <p:titleStyle>
      <a:lvl1pPr algn="ctr" defTabSz="969278" rtl="0" eaLnBrk="1" latinLnBrk="0" hangingPunct="1">
        <a:spcBef>
          <a:spcPct val="0"/>
        </a:spcBef>
        <a:buNone/>
        <a:defRPr sz="4762" kern="1200">
          <a:solidFill>
            <a:schemeClr val="tx1"/>
          </a:solidFill>
          <a:latin typeface="+mj-lt"/>
          <a:ea typeface="+mj-ea"/>
          <a:cs typeface="+mj-cs"/>
        </a:defRPr>
      </a:lvl1pPr>
    </p:titleStyle>
    <p:bodyStyle>
      <a:lvl1pPr marL="363480" indent="-363480" algn="l" defTabSz="969278" rtl="0" eaLnBrk="1" latinLnBrk="0" hangingPunct="1">
        <a:spcBef>
          <a:spcPct val="20000"/>
        </a:spcBef>
        <a:buFont typeface="Arial" pitchFamily="34" charset="0"/>
        <a:buChar char="•"/>
        <a:defRPr sz="3386" kern="1200">
          <a:solidFill>
            <a:schemeClr val="tx1"/>
          </a:solidFill>
          <a:latin typeface="+mn-lt"/>
          <a:ea typeface="+mn-ea"/>
          <a:cs typeface="+mn-cs"/>
        </a:defRPr>
      </a:lvl1pPr>
      <a:lvl2pPr marL="787502" indent="-302862" algn="l" defTabSz="969278" rtl="0" eaLnBrk="1" latinLnBrk="0" hangingPunct="1">
        <a:spcBef>
          <a:spcPct val="20000"/>
        </a:spcBef>
        <a:buFont typeface="Arial" pitchFamily="34" charset="0"/>
        <a:buChar char="–"/>
        <a:defRPr sz="2963" kern="1200">
          <a:solidFill>
            <a:schemeClr val="tx1"/>
          </a:solidFill>
          <a:latin typeface="+mn-lt"/>
          <a:ea typeface="+mn-ea"/>
          <a:cs typeface="+mn-cs"/>
        </a:defRPr>
      </a:lvl2pPr>
      <a:lvl3pPr marL="1211597" indent="-242320" algn="l" defTabSz="969278" rtl="0" eaLnBrk="1" latinLnBrk="0" hangingPunct="1">
        <a:spcBef>
          <a:spcPct val="20000"/>
        </a:spcBef>
        <a:buFont typeface="Arial" pitchFamily="34" charset="0"/>
        <a:buChar char="•"/>
        <a:defRPr sz="2540" kern="1200">
          <a:solidFill>
            <a:schemeClr val="tx1"/>
          </a:solidFill>
          <a:latin typeface="+mn-lt"/>
          <a:ea typeface="+mn-ea"/>
          <a:cs typeface="+mn-cs"/>
        </a:defRPr>
      </a:lvl3pPr>
      <a:lvl4pPr marL="1696187" indent="-242320" algn="l" defTabSz="969278" rtl="0" eaLnBrk="1" latinLnBrk="0" hangingPunct="1">
        <a:spcBef>
          <a:spcPct val="20000"/>
        </a:spcBef>
        <a:buFont typeface="Arial" pitchFamily="34" charset="0"/>
        <a:buChar char="–"/>
        <a:defRPr sz="2116" kern="1200">
          <a:solidFill>
            <a:schemeClr val="tx1"/>
          </a:solidFill>
          <a:latin typeface="+mn-lt"/>
          <a:ea typeface="+mn-ea"/>
          <a:cs typeface="+mn-cs"/>
        </a:defRPr>
      </a:lvl4pPr>
      <a:lvl5pPr marL="2180812" indent="-242320" algn="l" defTabSz="969278" rtl="0" eaLnBrk="1" latinLnBrk="0" hangingPunct="1">
        <a:spcBef>
          <a:spcPct val="20000"/>
        </a:spcBef>
        <a:buFont typeface="Arial" pitchFamily="34" charset="0"/>
        <a:buChar char="»"/>
        <a:defRPr sz="2116" kern="1200">
          <a:solidFill>
            <a:schemeClr val="tx1"/>
          </a:solidFill>
          <a:latin typeface="+mn-lt"/>
          <a:ea typeface="+mn-ea"/>
          <a:cs typeface="+mn-cs"/>
        </a:defRPr>
      </a:lvl5pPr>
      <a:lvl6pPr marL="2665427" indent="-242320" algn="l" defTabSz="969278" rtl="0" eaLnBrk="1" latinLnBrk="0" hangingPunct="1">
        <a:spcBef>
          <a:spcPct val="20000"/>
        </a:spcBef>
        <a:buFont typeface="Arial" pitchFamily="34" charset="0"/>
        <a:buChar char="•"/>
        <a:defRPr sz="2116" kern="1200">
          <a:solidFill>
            <a:schemeClr val="tx1"/>
          </a:solidFill>
          <a:latin typeface="+mn-lt"/>
          <a:ea typeface="+mn-ea"/>
          <a:cs typeface="+mn-cs"/>
        </a:defRPr>
      </a:lvl6pPr>
      <a:lvl7pPr marL="3150006" indent="-242320" algn="l" defTabSz="969278" rtl="0" eaLnBrk="1" latinLnBrk="0" hangingPunct="1">
        <a:spcBef>
          <a:spcPct val="20000"/>
        </a:spcBef>
        <a:buFont typeface="Arial" pitchFamily="34" charset="0"/>
        <a:buChar char="•"/>
        <a:defRPr sz="2116" kern="1200">
          <a:solidFill>
            <a:schemeClr val="tx1"/>
          </a:solidFill>
          <a:latin typeface="+mn-lt"/>
          <a:ea typeface="+mn-ea"/>
          <a:cs typeface="+mn-cs"/>
        </a:defRPr>
      </a:lvl7pPr>
      <a:lvl8pPr marL="3634645" indent="-242320" algn="l" defTabSz="969278" rtl="0" eaLnBrk="1" latinLnBrk="0" hangingPunct="1">
        <a:spcBef>
          <a:spcPct val="20000"/>
        </a:spcBef>
        <a:buFont typeface="Arial" pitchFamily="34" charset="0"/>
        <a:buChar char="•"/>
        <a:defRPr sz="2116" kern="1200">
          <a:solidFill>
            <a:schemeClr val="tx1"/>
          </a:solidFill>
          <a:latin typeface="+mn-lt"/>
          <a:ea typeface="+mn-ea"/>
          <a:cs typeface="+mn-cs"/>
        </a:defRPr>
      </a:lvl8pPr>
      <a:lvl9pPr marL="4119283" indent="-242320" algn="l" defTabSz="969278" rtl="0" eaLnBrk="1" latinLnBrk="0" hangingPunct="1">
        <a:spcBef>
          <a:spcPct val="20000"/>
        </a:spcBef>
        <a:buFont typeface="Arial" pitchFamily="34" charset="0"/>
        <a:buChar char="•"/>
        <a:defRPr sz="2116" kern="1200">
          <a:solidFill>
            <a:schemeClr val="tx1"/>
          </a:solidFill>
          <a:latin typeface="+mn-lt"/>
          <a:ea typeface="+mn-ea"/>
          <a:cs typeface="+mn-cs"/>
        </a:defRPr>
      </a:lvl9pPr>
    </p:bodyStyle>
    <p:otherStyle>
      <a:defPPr>
        <a:defRPr lang="fr-FR"/>
      </a:defPPr>
      <a:lvl1pPr marL="0" algn="l" defTabSz="969278" rtl="0" eaLnBrk="1" latinLnBrk="0" hangingPunct="1">
        <a:defRPr sz="1904" kern="1200">
          <a:solidFill>
            <a:schemeClr val="tx1"/>
          </a:solidFill>
          <a:latin typeface="+mn-lt"/>
          <a:ea typeface="+mn-ea"/>
          <a:cs typeface="+mn-cs"/>
        </a:defRPr>
      </a:lvl1pPr>
      <a:lvl2pPr marL="484640" algn="l" defTabSz="969278" rtl="0" eaLnBrk="1" latinLnBrk="0" hangingPunct="1">
        <a:defRPr sz="1904" kern="1200">
          <a:solidFill>
            <a:schemeClr val="tx1"/>
          </a:solidFill>
          <a:latin typeface="+mn-lt"/>
          <a:ea typeface="+mn-ea"/>
          <a:cs typeface="+mn-cs"/>
        </a:defRPr>
      </a:lvl2pPr>
      <a:lvl3pPr marL="969278" algn="l" defTabSz="969278" rtl="0" eaLnBrk="1" latinLnBrk="0" hangingPunct="1">
        <a:defRPr sz="1904" kern="1200">
          <a:solidFill>
            <a:schemeClr val="tx1"/>
          </a:solidFill>
          <a:latin typeface="+mn-lt"/>
          <a:ea typeface="+mn-ea"/>
          <a:cs typeface="+mn-cs"/>
        </a:defRPr>
      </a:lvl3pPr>
      <a:lvl4pPr marL="1453918" algn="l" defTabSz="969278" rtl="0" eaLnBrk="1" latinLnBrk="0" hangingPunct="1">
        <a:defRPr sz="1904" kern="1200">
          <a:solidFill>
            <a:schemeClr val="tx1"/>
          </a:solidFill>
          <a:latin typeface="+mn-lt"/>
          <a:ea typeface="+mn-ea"/>
          <a:cs typeface="+mn-cs"/>
        </a:defRPr>
      </a:lvl4pPr>
      <a:lvl5pPr marL="1938556" algn="l" defTabSz="969278" rtl="0" eaLnBrk="1" latinLnBrk="0" hangingPunct="1">
        <a:defRPr sz="1904" kern="1200">
          <a:solidFill>
            <a:schemeClr val="tx1"/>
          </a:solidFill>
          <a:latin typeface="+mn-lt"/>
          <a:ea typeface="+mn-ea"/>
          <a:cs typeface="+mn-cs"/>
        </a:defRPr>
      </a:lvl5pPr>
      <a:lvl6pPr marL="2423191" algn="l" defTabSz="969278" rtl="0" eaLnBrk="1" latinLnBrk="0" hangingPunct="1">
        <a:defRPr sz="1904" kern="1200">
          <a:solidFill>
            <a:schemeClr val="tx1"/>
          </a:solidFill>
          <a:latin typeface="+mn-lt"/>
          <a:ea typeface="+mn-ea"/>
          <a:cs typeface="+mn-cs"/>
        </a:defRPr>
      </a:lvl6pPr>
      <a:lvl7pPr marL="2907834" algn="l" defTabSz="969278" rtl="0" eaLnBrk="1" latinLnBrk="0" hangingPunct="1">
        <a:defRPr sz="1904" kern="1200">
          <a:solidFill>
            <a:schemeClr val="tx1"/>
          </a:solidFill>
          <a:latin typeface="+mn-lt"/>
          <a:ea typeface="+mn-ea"/>
          <a:cs typeface="+mn-cs"/>
        </a:defRPr>
      </a:lvl7pPr>
      <a:lvl8pPr marL="3392374" algn="l" defTabSz="969278" rtl="0" eaLnBrk="1" latinLnBrk="0" hangingPunct="1">
        <a:defRPr sz="1904" kern="1200">
          <a:solidFill>
            <a:schemeClr val="tx1"/>
          </a:solidFill>
          <a:latin typeface="+mn-lt"/>
          <a:ea typeface="+mn-ea"/>
          <a:cs typeface="+mn-cs"/>
        </a:defRPr>
      </a:lvl8pPr>
      <a:lvl9pPr marL="3877114" algn="l" defTabSz="969278" rtl="0" eaLnBrk="1" latinLnBrk="0" hangingPunct="1">
        <a:defRPr sz="190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slideLayout" Target="../slideLayouts/slideLayout18.xml"/><Relationship Id="rId7" Type="http://schemas.openxmlformats.org/officeDocument/2006/relationships/image" Target="../media/image4.png"/><Relationship Id="rId12" Type="http://schemas.openxmlformats.org/officeDocument/2006/relationships/image" Target="../media/image9.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jpe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png"/><Relationship Id="rId4" Type="http://schemas.openxmlformats.org/officeDocument/2006/relationships/image" Target="../media/image1.pn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8.xml"/><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8.xml"/><Relationship Id="rId4" Type="http://schemas.openxmlformats.org/officeDocument/2006/relationships/image" Target="../media/image37.gif"/></Relationships>
</file>

<file path=ppt/slides/_rels/slide26.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35.jpg"/><Relationship Id="rId1" Type="http://schemas.openxmlformats.org/officeDocument/2006/relationships/slideLayout" Target="../slideLayouts/slideLayout18.xml"/><Relationship Id="rId5" Type="http://schemas.openxmlformats.org/officeDocument/2006/relationships/image" Target="../media/image37.gif"/><Relationship Id="rId4" Type="http://schemas.openxmlformats.org/officeDocument/2006/relationships/image" Target="../media/image59.png"/></Relationships>
</file>

<file path=ppt/slides/_rels/slide47.xml.rels><?xml version="1.0" encoding="UTF-8" standalone="yes"?>
<Relationships xmlns="http://schemas.openxmlformats.org/package/2006/relationships"><Relationship Id="rId3" Type="http://schemas.openxmlformats.org/officeDocument/2006/relationships/image" Target="../media/image61.gif"/><Relationship Id="rId2" Type="http://schemas.openxmlformats.org/officeDocument/2006/relationships/image" Target="../media/image60.jpeg"/><Relationship Id="rId1" Type="http://schemas.openxmlformats.org/officeDocument/2006/relationships/slideLayout" Target="../slideLayouts/slideLayout29.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sp>
        <p:nvSpPr>
          <p:cNvPr id="7" name="Rectangle 6"/>
          <p:cNvSpPr/>
          <p:nvPr/>
        </p:nvSpPr>
        <p:spPr>
          <a:xfrm>
            <a:off x="1520397" y="4281559"/>
            <a:ext cx="3533443" cy="1551593"/>
          </a:xfrm>
          <a:prstGeom prst="rect">
            <a:avLst/>
          </a:prstGeom>
        </p:spPr>
        <p:txBody>
          <a:bodyPr wrap="none" lIns="60725" tIns="30360" rIns="60725" bIns="30360">
            <a:spAutoFit/>
          </a:bodyPr>
          <a:lstStyle/>
          <a:p>
            <a:pPr marL="0" marR="0" lvl="0" indent="0" algn="ctr" defTabSz="726114" rtl="0" eaLnBrk="1" fontAlgn="auto" latinLnBrk="0" hangingPunct="1">
              <a:lnSpc>
                <a:spcPct val="100000"/>
              </a:lnSpc>
              <a:spcBef>
                <a:spcPts val="0"/>
              </a:spcBef>
              <a:spcAft>
                <a:spcPts val="0"/>
              </a:spcAft>
              <a:buClrTx/>
              <a:buSzTx/>
              <a:buFontTx/>
              <a:buNone/>
              <a:tabLst/>
              <a:defRPr/>
            </a:pPr>
            <a:r>
              <a:rPr kumimoji="0" lang="fr-FR" sz="4842" b="0" i="0" u="none" strike="noStrike" kern="1200" cap="none" spc="0" normalizeH="0" baseline="0" noProof="0" dirty="0">
                <a:ln w="25400">
                  <a:solidFill>
                    <a:prstClr val="white"/>
                  </a:solidFill>
                </a:ln>
                <a:blipFill>
                  <a:blip r:embed="rId5"/>
                  <a:stretch>
                    <a:fillRect/>
                  </a:stretch>
                </a:blipFill>
                <a:effectLst/>
                <a:uLnTx/>
                <a:uFillTx/>
                <a:latin typeface="Broadway" pitchFamily="82" charset="0"/>
                <a:ea typeface="+mn-ea"/>
                <a:cs typeface="+mn-cs"/>
              </a:rPr>
              <a:t>Nature</a:t>
            </a:r>
            <a:r>
              <a:rPr kumimoji="0" lang="fr-FR" sz="4842" b="0" i="0" u="none" strike="noStrike" kern="1200" cap="none" spc="0" normalizeH="0" baseline="0" noProof="0" dirty="0">
                <a:ln w="25400">
                  <a:solidFill>
                    <a:prstClr val="white"/>
                  </a:solidFill>
                </a:ln>
                <a:blipFill>
                  <a:blip r:embed="rId6"/>
                  <a:stretch>
                    <a:fillRect/>
                  </a:stretch>
                </a:blipFill>
                <a:effectLst/>
                <a:uLnTx/>
                <a:uFillTx/>
                <a:latin typeface="Broadway" pitchFamily="82" charset="0"/>
                <a:ea typeface="+mn-ea"/>
                <a:cs typeface="+mn-cs"/>
              </a:rPr>
              <a:t>  </a:t>
            </a:r>
          </a:p>
          <a:p>
            <a:pPr marL="0" marR="0" lvl="0" indent="0" algn="ctr" defTabSz="726114" rtl="0" eaLnBrk="1" fontAlgn="auto" latinLnBrk="0" hangingPunct="1">
              <a:lnSpc>
                <a:spcPct val="100000"/>
              </a:lnSpc>
              <a:spcBef>
                <a:spcPts val="0"/>
              </a:spcBef>
              <a:spcAft>
                <a:spcPts val="0"/>
              </a:spcAft>
              <a:buClrTx/>
              <a:buSzTx/>
              <a:buFontTx/>
              <a:buNone/>
              <a:tabLst/>
              <a:defRPr/>
            </a:pPr>
            <a:r>
              <a:rPr kumimoji="0" lang="fr-FR" sz="4842" b="0" i="0" u="none" strike="noStrike" kern="1200" cap="none" spc="0" normalizeH="0" baseline="0" noProof="0" dirty="0">
                <a:ln w="25400">
                  <a:solidFill>
                    <a:prstClr val="white"/>
                  </a:solidFill>
                </a:ln>
                <a:blipFill>
                  <a:blip r:embed="rId7"/>
                  <a:stretch>
                    <a:fillRect/>
                  </a:stretch>
                </a:blipFill>
                <a:effectLst/>
                <a:uLnTx/>
                <a:uFillTx/>
                <a:latin typeface="Broadway" pitchFamily="82" charset="0"/>
                <a:ea typeface="+mn-ea"/>
                <a:cs typeface="+mn-cs"/>
              </a:rPr>
              <a:t>Artistique</a:t>
            </a:r>
            <a:endParaRPr kumimoji="0" lang="fr-FR" sz="2381" b="0" i="0" u="none" strike="noStrike" kern="1200" cap="none" spc="0" normalizeH="0" baseline="0" noProof="0" dirty="0">
              <a:ln w="25400">
                <a:solidFill>
                  <a:prstClr val="white"/>
                </a:solidFill>
              </a:ln>
              <a:blipFill>
                <a:blip r:embed="rId7"/>
                <a:stretch>
                  <a:fillRect/>
                </a:stretch>
              </a:blipFill>
              <a:effectLst/>
              <a:uLnTx/>
              <a:uFillTx/>
              <a:latin typeface="Calibri"/>
              <a:ea typeface="+mn-ea"/>
              <a:cs typeface="+mn-cs"/>
            </a:endParaRPr>
          </a:p>
        </p:txBody>
      </p:sp>
      <p:sp>
        <p:nvSpPr>
          <p:cNvPr id="2" name="ZoneTexte 1"/>
          <p:cNvSpPr txBox="1">
            <a:spLocks noChangeAspect="1"/>
          </p:cNvSpPr>
          <p:nvPr/>
        </p:nvSpPr>
        <p:spPr>
          <a:xfrm>
            <a:off x="317343" y="264726"/>
            <a:ext cx="2406107" cy="911164"/>
          </a:xfrm>
          <a:prstGeom prst="rect">
            <a:avLst/>
          </a:prstGeom>
          <a:noFill/>
        </p:spPr>
        <p:txBody>
          <a:bodyPr wrap="none" lIns="60725" tIns="30360" rIns="60725" bIns="30360" numCol="1" rtlCol="0">
            <a:prstTxWarp prst="textPlain">
              <a:avLst/>
            </a:prstTxWarp>
            <a:spAutoFit/>
          </a:bodyPr>
          <a:lstStyle/>
          <a:p>
            <a:pPr marL="0" marR="0" lvl="0" indent="0" algn="l" defTabSz="726114" rtl="0" eaLnBrk="1" fontAlgn="auto" latinLnBrk="0" hangingPunct="1">
              <a:lnSpc>
                <a:spcPct val="100000"/>
              </a:lnSpc>
              <a:spcBef>
                <a:spcPts val="0"/>
              </a:spcBef>
              <a:spcAft>
                <a:spcPts val="0"/>
              </a:spcAft>
              <a:buClrTx/>
              <a:buSzTx/>
              <a:buFontTx/>
              <a:buNone/>
              <a:tabLst/>
              <a:defRPr/>
            </a:pPr>
            <a:r>
              <a:rPr kumimoji="0" lang="fr-FR" sz="5874" b="0" i="0" u="none" strike="noStrike" kern="1200" cap="none" spc="0" normalizeH="0" baseline="0" noProof="0" dirty="0">
                <a:ln w="381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effectLst/>
                <a:uLnTx/>
                <a:uFillTx/>
                <a:latin typeface="Broadway" pitchFamily="82" charset="0"/>
                <a:ea typeface="+mn-ea"/>
                <a:cs typeface="+mn-cs"/>
              </a:rPr>
              <a:t>L’instant</a:t>
            </a:r>
          </a:p>
        </p:txBody>
      </p:sp>
      <p:sp>
        <p:nvSpPr>
          <p:cNvPr id="3" name="ZoneTexte 2"/>
          <p:cNvSpPr txBox="1">
            <a:spLocks noChangeAspect="1"/>
          </p:cNvSpPr>
          <p:nvPr/>
        </p:nvSpPr>
        <p:spPr>
          <a:xfrm rot="21600000">
            <a:off x="2580768" y="5057356"/>
            <a:ext cx="6858473" cy="794163"/>
          </a:xfrm>
          <a:prstGeom prst="rect">
            <a:avLst/>
          </a:prstGeom>
          <a:noFill/>
        </p:spPr>
        <p:txBody>
          <a:bodyPr wrap="none" lIns="60725" tIns="30360" rIns="60725" bIns="30360" numCol="1" rtlCol="0">
            <a:prstTxWarp prst="textPlain">
              <a:avLst/>
            </a:prstTxWarp>
            <a:spAutoFit/>
          </a:bodyPr>
          <a:lstStyle/>
          <a:p>
            <a:pPr marL="0" marR="0" lvl="0" indent="0" algn="l" defTabSz="726114" rtl="0" eaLnBrk="1" fontAlgn="auto" latinLnBrk="0" hangingPunct="1">
              <a:lnSpc>
                <a:spcPct val="100000"/>
              </a:lnSpc>
              <a:spcBef>
                <a:spcPts val="0"/>
              </a:spcBef>
              <a:spcAft>
                <a:spcPts val="0"/>
              </a:spcAft>
              <a:buClrTx/>
              <a:buSzTx/>
              <a:buFontTx/>
              <a:buNone/>
              <a:tabLst/>
              <a:defRPr/>
            </a:pPr>
            <a:endParaRPr kumimoji="0" lang="fr-FR" sz="3968" b="0" i="0" u="none" strike="noStrike" kern="1200" cap="none" spc="0" normalizeH="0" baseline="0" noProof="0" dirty="0">
              <a:ln w="47625">
                <a:solidFill>
                  <a:prstClr val="black"/>
                </a:solidFill>
              </a:ln>
              <a:solidFill>
                <a:srgbClr val="38D43C"/>
              </a:solidFill>
              <a:effectLst/>
              <a:uLnTx/>
              <a:uFillTx/>
              <a:latin typeface="Broadway" pitchFamily="82" charset="0"/>
              <a:ea typeface="+mn-ea"/>
              <a:cs typeface="+mn-cs"/>
            </a:endParaRPr>
          </a:p>
        </p:txBody>
      </p:sp>
      <p:sp>
        <p:nvSpPr>
          <p:cNvPr id="4" name="Rectangle 3"/>
          <p:cNvSpPr/>
          <p:nvPr/>
        </p:nvSpPr>
        <p:spPr>
          <a:xfrm>
            <a:off x="-49993" y="1592852"/>
            <a:ext cx="3140780" cy="943618"/>
          </a:xfrm>
          <a:prstGeom prst="rect">
            <a:avLst/>
          </a:prstGeom>
        </p:spPr>
        <p:txBody>
          <a:bodyPr wrap="square" lIns="80919" tIns="40526" rIns="80919" bIns="40526">
            <a:spAutoFit/>
          </a:bodyPr>
          <a:lstStyle/>
          <a:p>
            <a:pPr marL="0" marR="0" lvl="0" indent="0" algn="ctr" defTabSz="726114" rtl="0" eaLnBrk="1" fontAlgn="auto" latinLnBrk="0" hangingPunct="1">
              <a:lnSpc>
                <a:spcPct val="100000"/>
              </a:lnSpc>
              <a:spcBef>
                <a:spcPts val="0"/>
              </a:spcBef>
              <a:spcAft>
                <a:spcPts val="0"/>
              </a:spcAft>
              <a:buClrTx/>
              <a:buSzTx/>
              <a:buFontTx/>
              <a:buNone/>
              <a:tabLst/>
              <a:defRPr/>
            </a:pPr>
            <a:r>
              <a:rPr kumimoji="0" lang="fr-FR" sz="2800" b="1" i="0" u="none" strike="noStrike" kern="1200" cap="none" spc="0" normalizeH="0" baseline="0" noProof="0" dirty="0">
                <a:ln>
                  <a:noFill/>
                </a:ln>
                <a:solidFill>
                  <a:srgbClr val="FFFF00"/>
                </a:solidFill>
                <a:effectLst/>
                <a:uLnTx/>
                <a:uFillTx/>
                <a:latin typeface="Chiller" pitchFamily="82" charset="0"/>
                <a:ea typeface="+mn-ea"/>
                <a:cs typeface="+mn-cs"/>
              </a:rPr>
              <a:t>Il faut aimer la solitude pour être photographe</a:t>
            </a:r>
          </a:p>
        </p:txBody>
      </p:sp>
      <p:sp>
        <p:nvSpPr>
          <p:cNvPr id="5" name="ZoneTexte 4"/>
          <p:cNvSpPr txBox="1"/>
          <p:nvPr/>
        </p:nvSpPr>
        <p:spPr>
          <a:xfrm>
            <a:off x="5083569" y="364561"/>
            <a:ext cx="3391114" cy="892310"/>
          </a:xfrm>
          <a:prstGeom prst="rect">
            <a:avLst/>
          </a:prstGeom>
          <a:noFill/>
        </p:spPr>
        <p:txBody>
          <a:bodyPr wrap="square" lIns="60725" tIns="30360" rIns="60725" bIns="30360" rtlCol="0">
            <a:spAutoFit/>
          </a:bodyPr>
          <a:lstStyle/>
          <a:p>
            <a:pPr marL="0" marR="0" lvl="0" indent="0" algn="ctr" defTabSz="726114" rtl="0" eaLnBrk="1" fontAlgn="auto" latinLnBrk="0" hangingPunct="1">
              <a:lnSpc>
                <a:spcPct val="100000"/>
              </a:lnSpc>
              <a:spcBef>
                <a:spcPts val="0"/>
              </a:spcBef>
              <a:spcAft>
                <a:spcPts val="0"/>
              </a:spcAft>
              <a:buClrTx/>
              <a:buSzTx/>
              <a:buFontTx/>
              <a:buNone/>
              <a:tabLst/>
              <a:defRPr/>
            </a:pPr>
            <a:r>
              <a:rPr kumimoji="0" lang="fr-FR" sz="1800" b="1" i="0" u="none" strike="noStrike" kern="1200" cap="none" spc="0" normalizeH="0" baseline="0" noProof="0" dirty="0">
                <a:ln w="1905">
                  <a:noFill/>
                </a:ln>
                <a:solidFill>
                  <a:prstClr val="white"/>
                </a:solidFill>
                <a:effectLst/>
                <a:uLnTx/>
                <a:uFillTx/>
                <a:latin typeface="Courgette" pitchFamily="2" charset="0"/>
                <a:ea typeface="+mn-ea"/>
                <a:cs typeface="+mn-cs"/>
              </a:rPr>
              <a:t>Photos  prises par différents randonneurs  </a:t>
            </a:r>
          </a:p>
          <a:p>
            <a:pPr marL="0" marR="0" lvl="0" indent="0" algn="ctr" defTabSz="726114" rtl="0" eaLnBrk="1" fontAlgn="auto" latinLnBrk="0" hangingPunct="1">
              <a:lnSpc>
                <a:spcPct val="100000"/>
              </a:lnSpc>
              <a:spcBef>
                <a:spcPts val="0"/>
              </a:spcBef>
              <a:spcAft>
                <a:spcPts val="0"/>
              </a:spcAft>
              <a:buClrTx/>
              <a:buSzTx/>
              <a:buFontTx/>
              <a:buNone/>
              <a:tabLst/>
              <a:defRPr/>
            </a:pPr>
            <a:r>
              <a:rPr kumimoji="0" lang="fr-FR" sz="1800" b="1" i="0" u="none" strike="noStrike" kern="1200" cap="none" spc="0" normalizeH="0" baseline="0" noProof="0" dirty="0">
                <a:ln w="1905">
                  <a:noFill/>
                </a:ln>
                <a:solidFill>
                  <a:prstClr val="white"/>
                </a:solidFill>
                <a:effectLst/>
                <a:uLnTx/>
                <a:uFillTx/>
                <a:latin typeface="Courgette" pitchFamily="2" charset="0"/>
                <a:ea typeface="+mn-ea"/>
                <a:cs typeface="+mn-cs"/>
              </a:rPr>
              <a:t> pour  le  plaisir  du  partage  </a:t>
            </a:r>
          </a:p>
        </p:txBody>
      </p:sp>
      <p:sp>
        <p:nvSpPr>
          <p:cNvPr id="8" name="Rectangle 7"/>
          <p:cNvSpPr/>
          <p:nvPr/>
        </p:nvSpPr>
        <p:spPr>
          <a:xfrm rot="-840000">
            <a:off x="4484703" y="2102144"/>
            <a:ext cx="924325" cy="806548"/>
          </a:xfrm>
          <a:prstGeom prst="rect">
            <a:avLst/>
          </a:prstGeom>
        </p:spPr>
        <p:txBody>
          <a:bodyPr wrap="none" lIns="60818" tIns="30407" rIns="60818" bIns="30407">
            <a:spAutoFit/>
          </a:bodyPr>
          <a:lstStyle/>
          <a:p>
            <a:pPr marL="0" marR="0" lvl="0" indent="0" algn="l" defTabSz="726114" rtl="0" eaLnBrk="1" fontAlgn="auto" latinLnBrk="0" hangingPunct="1">
              <a:lnSpc>
                <a:spcPct val="100000"/>
              </a:lnSpc>
              <a:spcBef>
                <a:spcPts val="0"/>
              </a:spcBef>
              <a:spcAft>
                <a:spcPts val="0"/>
              </a:spcAft>
              <a:buClrTx/>
              <a:buSzTx/>
              <a:buFontTx/>
              <a:buNone/>
              <a:tabLst/>
              <a:defRPr/>
            </a:pPr>
            <a:r>
              <a:rPr kumimoji="0" lang="fr-FR" sz="4842" b="0" i="0" u="none" strike="noStrike" kern="1200" cap="none" spc="0" normalizeH="0" baseline="0" noProof="0" dirty="0">
                <a:ln w="38100">
                  <a:solidFill>
                    <a:prstClr val="black"/>
                  </a:solidFill>
                </a:ln>
                <a:solidFill>
                  <a:srgbClr val="FF0000"/>
                </a:solidFill>
                <a:effectLst/>
                <a:uLnTx/>
                <a:uFillTx/>
                <a:latin typeface="Broadway" pitchFamily="82" charset="0"/>
                <a:ea typeface="+mn-ea"/>
                <a:cs typeface="+mn-cs"/>
              </a:rPr>
              <a:t>23</a:t>
            </a:r>
            <a:endParaRPr kumimoji="0" lang="fr-FR" sz="2381" b="0" i="0" u="none" strike="noStrike" kern="1200" cap="none" spc="0" normalizeH="0" baseline="0" noProof="0" dirty="0">
              <a:ln w="38100">
                <a:solidFill>
                  <a:prstClr val="black"/>
                </a:solidFill>
              </a:ln>
              <a:solidFill>
                <a:srgbClr val="FF0000"/>
              </a:solidFill>
              <a:effectLst/>
              <a:uLnTx/>
              <a:uFillTx/>
              <a:latin typeface="Calibri"/>
              <a:ea typeface="+mn-ea"/>
              <a:cs typeface="+mn-cs"/>
            </a:endParaRPr>
          </a:p>
        </p:txBody>
      </p:sp>
      <p:pic>
        <p:nvPicPr>
          <p:cNvPr id="12" name="Image 11" descr="1551182_b5e9e.gif"/>
          <p:cNvPicPr>
            <a:picLocks noChangeAspect="1"/>
          </p:cNvPicPr>
          <p:nvPr/>
        </p:nvPicPr>
        <p:blipFill>
          <a:blip r:embed="rId8" cstate="print"/>
          <a:stretch>
            <a:fillRect/>
          </a:stretch>
        </p:blipFill>
        <p:spPr>
          <a:xfrm>
            <a:off x="6010005" y="5625067"/>
            <a:ext cx="458693" cy="714362"/>
          </a:xfrm>
          <a:prstGeom prst="rect">
            <a:avLst/>
          </a:prstGeom>
        </p:spPr>
      </p:pic>
      <p:pic>
        <p:nvPicPr>
          <p:cNvPr id="14" name="Image 13" descr="Une image contenant clipart, Graphique, dessin, dessin humoristique&#10;&#10;Le contenu généré par l’IA peut être incorrect.">
            <a:extLst>
              <a:ext uri="{FF2B5EF4-FFF2-40B4-BE49-F238E27FC236}">
                <a16:creationId xmlns:a16="http://schemas.microsoft.com/office/drawing/2014/main" id="{69CDD76B-73B7-4274-EFC0-58430C91DEA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439351" y="2771713"/>
            <a:ext cx="1800000" cy="1800000"/>
          </a:xfrm>
          <a:prstGeom prst="rect">
            <a:avLst/>
          </a:prstGeom>
        </p:spPr>
      </p:pic>
      <p:sp>
        <p:nvSpPr>
          <p:cNvPr id="13" name="Rectangle 12">
            <a:extLst>
              <a:ext uri="{FF2B5EF4-FFF2-40B4-BE49-F238E27FC236}">
                <a16:creationId xmlns:a16="http://schemas.microsoft.com/office/drawing/2014/main" id="{913546FA-A0AD-E511-F8E2-9AEF6006FDA1}"/>
              </a:ext>
            </a:extLst>
          </p:cNvPr>
          <p:cNvSpPr/>
          <p:nvPr/>
        </p:nvSpPr>
        <p:spPr>
          <a:xfrm>
            <a:off x="-180000" y="5760000"/>
            <a:ext cx="9329433" cy="923330"/>
          </a:xfrm>
          <a:prstGeom prst="rect">
            <a:avLst/>
          </a:prstGeom>
          <a:noFill/>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w="28575">
                  <a:solidFill>
                    <a:prstClr val="black"/>
                  </a:solidFill>
                  <a:prstDash val="solid"/>
                </a:ln>
                <a:pattFill prst="wdUpDiag">
                  <a:fgClr>
                    <a:srgbClr val="1F497D"/>
                  </a:fgClr>
                  <a:bgClr>
                    <a:srgbClr val="1F497D">
                      <a:lumMod val="20000"/>
                      <a:lumOff val="80000"/>
                    </a:srgbClr>
                  </a:bgClr>
                </a:pattFill>
                <a:effectLst>
                  <a:outerShdw dist="38100" dir="2640000" algn="bl" rotWithShape="0">
                    <a:srgbClr val="1F497D">
                      <a:lumMod val="75000"/>
                    </a:srgbClr>
                  </a:outerShdw>
                </a:effectLst>
                <a:uLnTx/>
                <a:uFillTx/>
                <a:latin typeface="Calibri"/>
                <a:ea typeface="+mn-ea"/>
                <a:cs typeface="+mn-cs"/>
              </a:rPr>
              <a:t> </a:t>
            </a:r>
            <a:r>
              <a:rPr kumimoji="0" lang="fr-FR" sz="5200" b="1" i="0" u="none" strike="noStrike" kern="1200" cap="none" spc="0" normalizeH="0" baseline="0" noProof="0" dirty="0">
                <a:ln w="28575">
                  <a:solidFill>
                    <a:prstClr val="black"/>
                  </a:solidFill>
                  <a:prstDash val="solid"/>
                </a:ln>
                <a:pattFill prst="openDmnd">
                  <a:fgClr>
                    <a:srgbClr val="1F497D"/>
                  </a:fgClr>
                  <a:bgClr>
                    <a:srgbClr val="9BBB59">
                      <a:lumMod val="40000"/>
                      <a:lumOff val="60000"/>
                    </a:srgbClr>
                  </a:bgClr>
                </a:pattFill>
                <a:effectLst>
                  <a:outerShdw dist="38100" dir="2640000" algn="bl" rotWithShape="0">
                    <a:srgbClr val="1F497D">
                      <a:lumMod val="75000"/>
                    </a:srgbClr>
                  </a:outerShdw>
                </a:effectLst>
                <a:uLnTx/>
                <a:uFillTx/>
                <a:latin typeface="Aptos Narrow" panose="020B0004020202020204" pitchFamily="34" charset="0"/>
                <a:ea typeface="+mn-ea"/>
                <a:cs typeface="+mn-cs"/>
              </a:rPr>
              <a:t>le sentier des esprits de la forêt </a:t>
            </a:r>
          </a:p>
        </p:txBody>
      </p:sp>
      <p:pic>
        <p:nvPicPr>
          <p:cNvPr id="26" name="Image 25" descr="Une image contenant statue, art, visage&#10;&#10;Le contenu généré par l’IA peut être incorrect.">
            <a:extLst>
              <a:ext uri="{FF2B5EF4-FFF2-40B4-BE49-F238E27FC236}">
                <a16:creationId xmlns:a16="http://schemas.microsoft.com/office/drawing/2014/main" id="{DD462359-65F1-30E2-CED8-3C9007F1F93D}"/>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21199256">
            <a:off x="6681994" y="2170104"/>
            <a:ext cx="1305668" cy="1958502"/>
          </a:xfrm>
          <a:prstGeom prst="rect">
            <a:avLst/>
          </a:prstGeom>
        </p:spPr>
      </p:pic>
      <p:pic>
        <p:nvPicPr>
          <p:cNvPr id="15" name="Image 14" descr="Une image contenant écriture manuscrite, texte, art&#10;&#10;Le contenu généré par l’IA peut être incorrect.">
            <a:extLst>
              <a:ext uri="{FF2B5EF4-FFF2-40B4-BE49-F238E27FC236}">
                <a16:creationId xmlns:a16="http://schemas.microsoft.com/office/drawing/2014/main" id="{F2F8A3DA-4CD0-FB82-87A7-DE59AB759D03}"/>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rot="600000">
            <a:off x="6353401" y="1063480"/>
            <a:ext cx="2268000" cy="1512000"/>
          </a:xfrm>
          <a:prstGeom prst="rect">
            <a:avLst/>
          </a:prstGeom>
        </p:spPr>
      </p:pic>
      <p:pic>
        <p:nvPicPr>
          <p:cNvPr id="17" name="07 - Allegro - Autumn in F Major">
            <a:hlinkClick r:id="" action="ppaction://media"/>
            <a:extLst>
              <a:ext uri="{FF2B5EF4-FFF2-40B4-BE49-F238E27FC236}">
                <a16:creationId xmlns:a16="http://schemas.microsoft.com/office/drawing/2014/main" id="{1AEA4028-ED4E-E380-3323-01A48A11E0E0}"/>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3746917" y="2602488"/>
            <a:ext cx="487363" cy="487363"/>
          </a:xfrm>
          <a:prstGeom prst="rect">
            <a:avLst/>
          </a:prstGeom>
        </p:spPr>
      </p:pic>
    </p:spTree>
  </p:cSld>
  <p:clrMapOvr>
    <a:masterClrMapping/>
  </p:clrMapOvr>
  <p:transition spd="slow" advTm="37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7"/>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40" presetClass="entr" presetSubtype="0" fill="hold" nodeType="afterEffect">
                                  <p:stCondLst>
                                    <p:cond delay="2000"/>
                                  </p:stCondLst>
                                  <p:iterate type="lt">
                                    <p:tmPct val="10000"/>
                                  </p:iterate>
                                  <p:childTnLst>
                                    <p:set>
                                      <p:cBhvr>
                                        <p:cTn id="17" dur="1" fill="hold">
                                          <p:stCondLst>
                                            <p:cond delay="0"/>
                                          </p:stCondLst>
                                        </p:cTn>
                                        <p:tgtEl>
                                          <p:spTgt spid="7">
                                            <p:txEl>
                                              <p:pRg st="0" end="0"/>
                                            </p:txEl>
                                          </p:spTgt>
                                        </p:tgtEl>
                                        <p:attrNameLst>
                                          <p:attrName>style.visibility</p:attrName>
                                        </p:attrNameLst>
                                      </p:cBhvr>
                                      <p:to>
                                        <p:strVal val="visible"/>
                                      </p:to>
                                    </p:set>
                                    <p:animEffect transition="in" filter="fade">
                                      <p:cBhvr>
                                        <p:cTn id="18" dur="1000"/>
                                        <p:tgtEl>
                                          <p:spTgt spid="7">
                                            <p:txEl>
                                              <p:pRg st="0" end="0"/>
                                            </p:txEl>
                                          </p:spTgt>
                                        </p:tgtEl>
                                      </p:cBhvr>
                                    </p:animEffect>
                                    <p:anim calcmode="lin" valueType="num">
                                      <p:cBhvr>
                                        <p:cTn id="19" dur="1000" fill="hold"/>
                                        <p:tgtEl>
                                          <p:spTgt spid="7">
                                            <p:txEl>
                                              <p:pRg st="0" end="0"/>
                                            </p:txEl>
                                          </p:spTgt>
                                        </p:tgtEl>
                                        <p:attrNameLst>
                                          <p:attrName>ppt_x</p:attrName>
                                        </p:attrNameLst>
                                      </p:cBhvr>
                                      <p:tavLst>
                                        <p:tav tm="0">
                                          <p:val>
                                            <p:strVal val="#ppt_x-.1"/>
                                          </p:val>
                                        </p:tav>
                                        <p:tav tm="100000">
                                          <p:val>
                                            <p:strVal val="#ppt_x"/>
                                          </p:val>
                                        </p:tav>
                                      </p:tavLst>
                                    </p:anim>
                                    <p:anim calcmode="lin" valueType="num">
                                      <p:cBhvr>
                                        <p:cTn id="20" dur="10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par>
                          <p:cTn id="21" fill="hold">
                            <p:stCondLst>
                              <p:cond delay="7300"/>
                            </p:stCondLst>
                            <p:childTnLst>
                              <p:par>
                                <p:cTn id="22" presetID="40" presetClass="entr" presetSubtype="0" fill="hold" nodeType="afterEffect">
                                  <p:stCondLst>
                                    <p:cond delay="500"/>
                                  </p:stCondLst>
                                  <p:iterate type="lt">
                                    <p:tmPct val="10000"/>
                                  </p:iterate>
                                  <p:childTnLst>
                                    <p:set>
                                      <p:cBhvr>
                                        <p:cTn id="23" dur="1" fill="hold">
                                          <p:stCondLst>
                                            <p:cond delay="0"/>
                                          </p:stCondLst>
                                        </p:cTn>
                                        <p:tgtEl>
                                          <p:spTgt spid="7">
                                            <p:txEl>
                                              <p:pRg st="1" end="1"/>
                                            </p:txEl>
                                          </p:spTgt>
                                        </p:tgtEl>
                                        <p:attrNameLst>
                                          <p:attrName>style.visibility</p:attrName>
                                        </p:attrNameLst>
                                      </p:cBhvr>
                                      <p:to>
                                        <p:strVal val="visible"/>
                                      </p:to>
                                    </p:set>
                                    <p:animEffect transition="in" filter="fade">
                                      <p:cBhvr>
                                        <p:cTn id="24" dur="1000"/>
                                        <p:tgtEl>
                                          <p:spTgt spid="7">
                                            <p:txEl>
                                              <p:pRg st="1" end="1"/>
                                            </p:txEl>
                                          </p:spTgt>
                                        </p:tgtEl>
                                      </p:cBhvr>
                                    </p:animEffect>
                                    <p:anim calcmode="lin" valueType="num">
                                      <p:cBhvr>
                                        <p:cTn id="25" dur="1000" fill="hold"/>
                                        <p:tgtEl>
                                          <p:spTgt spid="7">
                                            <p:txEl>
                                              <p:pRg st="1" end="1"/>
                                            </p:txEl>
                                          </p:spTgt>
                                        </p:tgtEl>
                                        <p:attrNameLst>
                                          <p:attrName>ppt_x</p:attrName>
                                        </p:attrNameLst>
                                      </p:cBhvr>
                                      <p:tavLst>
                                        <p:tav tm="0">
                                          <p:val>
                                            <p:strVal val="#ppt_x-.1"/>
                                          </p:val>
                                        </p:tav>
                                        <p:tav tm="100000">
                                          <p:val>
                                            <p:strVal val="#ppt_x"/>
                                          </p:val>
                                        </p:tav>
                                      </p:tavLst>
                                    </p:anim>
                                    <p:anim calcmode="lin" valueType="num">
                                      <p:cBhvr>
                                        <p:cTn id="26" dur="1000" fill="hold"/>
                                        <p:tgtEl>
                                          <p:spTgt spid="7">
                                            <p:txEl>
                                              <p:pRg st="1" end="1"/>
                                            </p:txEl>
                                          </p:spTgt>
                                        </p:tgtEl>
                                        <p:attrNameLst>
                                          <p:attrName>ppt_y</p:attrName>
                                        </p:attrNameLst>
                                      </p:cBhvr>
                                      <p:tavLst>
                                        <p:tav tm="0">
                                          <p:val>
                                            <p:strVal val="#ppt_y"/>
                                          </p:val>
                                        </p:tav>
                                        <p:tav tm="100000">
                                          <p:val>
                                            <p:strVal val="#ppt_y"/>
                                          </p:val>
                                        </p:tav>
                                      </p:tavLst>
                                    </p:anim>
                                  </p:childTnLst>
                                </p:cTn>
                              </p:par>
                            </p:childTnLst>
                          </p:cTn>
                        </p:par>
                        <p:par>
                          <p:cTn id="27" fill="hold">
                            <p:stCondLst>
                              <p:cond delay="9700"/>
                            </p:stCondLst>
                            <p:childTnLst>
                              <p:par>
                                <p:cTn id="28" presetID="24" presetClass="entr" presetSubtype="0" fill="hold" grpId="0" nodeType="afterEffect">
                                  <p:stCondLst>
                                    <p:cond delay="2000"/>
                                  </p:stCondLst>
                                  <p:childTnLst>
                                    <p:set>
                                      <p:cBhvr>
                                        <p:cTn id="29" dur="1" fill="hold">
                                          <p:stCondLst>
                                            <p:cond delay="0"/>
                                          </p:stCondLst>
                                        </p:cTn>
                                        <p:tgtEl>
                                          <p:spTgt spid="8"/>
                                        </p:tgtEl>
                                        <p:attrNameLst>
                                          <p:attrName>style.visibility</p:attrName>
                                        </p:attrNameLst>
                                      </p:cBhvr>
                                      <p:to>
                                        <p:strVal val="visible"/>
                                      </p:to>
                                    </p:set>
                                    <p:anim to="" calcmode="lin" valueType="num">
                                      <p:cBhvr>
                                        <p:cTn id="30" dur="1" fill="hold"/>
                                        <p:tgtEl>
                                          <p:spTgt spid="8"/>
                                        </p:tgtEl>
                                        <p:attrNameLst>
                                          <p:attrName/>
                                        </p:attrNameLst>
                                      </p:cBhvr>
                                    </p:anim>
                                  </p:childTnLst>
                                </p:cTn>
                              </p:par>
                            </p:childTnLst>
                          </p:cTn>
                        </p:par>
                        <p:par>
                          <p:cTn id="31" fill="hold">
                            <p:stCondLst>
                              <p:cond delay="11700"/>
                            </p:stCondLst>
                            <p:childTnLst>
                              <p:par>
                                <p:cTn id="32" presetID="41" presetClass="entr" presetSubtype="0" fill="hold" grpId="0" nodeType="afterEffect">
                                  <p:stCondLst>
                                    <p:cond delay="2000"/>
                                  </p:stCondLst>
                                  <p:iterate type="lt">
                                    <p:tmPct val="10000"/>
                                  </p:iterate>
                                  <p:childTnLst>
                                    <p:set>
                                      <p:cBhvr>
                                        <p:cTn id="33" dur="1" fill="hold">
                                          <p:stCondLst>
                                            <p:cond delay="0"/>
                                          </p:stCondLst>
                                        </p:cTn>
                                        <p:tgtEl>
                                          <p:spTgt spid="13"/>
                                        </p:tgtEl>
                                        <p:attrNameLst>
                                          <p:attrName>style.visibility</p:attrName>
                                        </p:attrNameLst>
                                      </p:cBhvr>
                                      <p:to>
                                        <p:strVal val="visible"/>
                                      </p:to>
                                    </p:set>
                                    <p:anim calcmode="lin" valueType="num">
                                      <p:cBhvr>
                                        <p:cTn id="34"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13"/>
                                        </p:tgtEl>
                                        <p:attrNameLst>
                                          <p:attrName>ppt_y</p:attrName>
                                        </p:attrNameLst>
                                      </p:cBhvr>
                                      <p:tavLst>
                                        <p:tav tm="0">
                                          <p:val>
                                            <p:strVal val="#ppt_y"/>
                                          </p:val>
                                        </p:tav>
                                        <p:tav tm="100000">
                                          <p:val>
                                            <p:strVal val="#ppt_y"/>
                                          </p:val>
                                        </p:tav>
                                      </p:tavLst>
                                    </p:anim>
                                    <p:anim calcmode="lin" valueType="num">
                                      <p:cBhvr>
                                        <p:cTn id="36"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13"/>
                                        </p:tgtEl>
                                      </p:cBhvr>
                                    </p:animEffect>
                                  </p:childTnLst>
                                </p:cTn>
                              </p:par>
                            </p:childTnLst>
                          </p:cTn>
                        </p:par>
                        <p:par>
                          <p:cTn id="39" fill="hold">
                            <p:stCondLst>
                              <p:cond delay="15550"/>
                            </p:stCondLst>
                            <p:childTnLst>
                              <p:par>
                                <p:cTn id="40" presetID="45" presetClass="entr" presetSubtype="0" fill="hold" nodeType="afterEffect">
                                  <p:stCondLst>
                                    <p:cond delay="200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2000"/>
                                        <p:tgtEl>
                                          <p:spTgt spid="15"/>
                                        </p:tgtEl>
                                      </p:cBhvr>
                                    </p:animEffect>
                                    <p:anim calcmode="lin" valueType="num">
                                      <p:cBhvr>
                                        <p:cTn id="43" dur="2000" fill="hold"/>
                                        <p:tgtEl>
                                          <p:spTgt spid="15"/>
                                        </p:tgtEl>
                                        <p:attrNameLst>
                                          <p:attrName>ppt_w</p:attrName>
                                        </p:attrNameLst>
                                      </p:cBhvr>
                                      <p:tavLst>
                                        <p:tav tm="0" fmla="#ppt_w*sin(2.5*pi*$)">
                                          <p:val>
                                            <p:fltVal val="0"/>
                                          </p:val>
                                        </p:tav>
                                        <p:tav tm="100000">
                                          <p:val>
                                            <p:fltVal val="1"/>
                                          </p:val>
                                        </p:tav>
                                      </p:tavLst>
                                    </p:anim>
                                    <p:anim calcmode="lin" valueType="num">
                                      <p:cBhvr>
                                        <p:cTn id="44" dur="2000" fill="hold"/>
                                        <p:tgtEl>
                                          <p:spTgt spid="15"/>
                                        </p:tgtEl>
                                        <p:attrNameLst>
                                          <p:attrName>ppt_h</p:attrName>
                                        </p:attrNameLst>
                                      </p:cBhvr>
                                      <p:tavLst>
                                        <p:tav tm="0">
                                          <p:val>
                                            <p:strVal val="#ppt_h"/>
                                          </p:val>
                                        </p:tav>
                                        <p:tav tm="100000">
                                          <p:val>
                                            <p:strVal val="#ppt_h"/>
                                          </p:val>
                                        </p:tav>
                                      </p:tavLst>
                                    </p:anim>
                                  </p:childTnLst>
                                </p:cTn>
                              </p:par>
                            </p:childTnLst>
                          </p:cTn>
                        </p:par>
                        <p:par>
                          <p:cTn id="45" fill="hold">
                            <p:stCondLst>
                              <p:cond delay="19550"/>
                            </p:stCondLst>
                            <p:childTnLst>
                              <p:par>
                                <p:cTn id="46" presetID="45" presetClass="entr" presetSubtype="0" fill="hold" nodeType="afterEffect">
                                  <p:stCondLst>
                                    <p:cond delay="200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2000"/>
                                        <p:tgtEl>
                                          <p:spTgt spid="26"/>
                                        </p:tgtEl>
                                      </p:cBhvr>
                                    </p:animEffect>
                                    <p:anim calcmode="lin" valueType="num">
                                      <p:cBhvr>
                                        <p:cTn id="49" dur="2000" fill="hold"/>
                                        <p:tgtEl>
                                          <p:spTgt spid="26"/>
                                        </p:tgtEl>
                                        <p:attrNameLst>
                                          <p:attrName>ppt_w</p:attrName>
                                        </p:attrNameLst>
                                      </p:cBhvr>
                                      <p:tavLst>
                                        <p:tav tm="0" fmla="#ppt_w*sin(2.5*pi*$)">
                                          <p:val>
                                            <p:fltVal val="0"/>
                                          </p:val>
                                        </p:tav>
                                        <p:tav tm="100000">
                                          <p:val>
                                            <p:fltVal val="1"/>
                                          </p:val>
                                        </p:tav>
                                      </p:tavLst>
                                    </p:anim>
                                    <p:anim calcmode="lin" valueType="num">
                                      <p:cBhvr>
                                        <p:cTn id="50" dur="2000" fill="hold"/>
                                        <p:tgtEl>
                                          <p:spTgt spid="26"/>
                                        </p:tgtEl>
                                        <p:attrNameLst>
                                          <p:attrName>ppt_h</p:attrName>
                                        </p:attrNameLst>
                                      </p:cBhvr>
                                      <p:tavLst>
                                        <p:tav tm="0">
                                          <p:val>
                                            <p:strVal val="#ppt_h"/>
                                          </p:val>
                                        </p:tav>
                                        <p:tav tm="100000">
                                          <p:val>
                                            <p:strVal val="#ppt_h"/>
                                          </p:val>
                                        </p:tav>
                                      </p:tavLst>
                                    </p:anim>
                                  </p:childTnLst>
                                </p:cTn>
                              </p:par>
                            </p:childTnLst>
                          </p:cTn>
                        </p:par>
                        <p:par>
                          <p:cTn id="51" fill="hold">
                            <p:stCondLst>
                              <p:cond delay="23550"/>
                            </p:stCondLst>
                            <p:childTnLst>
                              <p:par>
                                <p:cTn id="52" presetID="8" presetClass="entr" presetSubtype="16" fill="hold" grpId="0" nodeType="afterEffect">
                                  <p:stCondLst>
                                    <p:cond delay="2000"/>
                                  </p:stCondLst>
                                  <p:childTnLst>
                                    <p:set>
                                      <p:cBhvr>
                                        <p:cTn id="53" dur="1" fill="hold">
                                          <p:stCondLst>
                                            <p:cond delay="0"/>
                                          </p:stCondLst>
                                        </p:cTn>
                                        <p:tgtEl>
                                          <p:spTgt spid="4"/>
                                        </p:tgtEl>
                                        <p:attrNameLst>
                                          <p:attrName>style.visibility</p:attrName>
                                        </p:attrNameLst>
                                      </p:cBhvr>
                                      <p:to>
                                        <p:strVal val="visible"/>
                                      </p:to>
                                    </p:set>
                                    <p:animEffect transition="in" filter="diamond(in)">
                                      <p:cBhvr>
                                        <p:cTn id="54" dur="2000"/>
                                        <p:tgtEl>
                                          <p:spTgt spid="4"/>
                                        </p:tgtEl>
                                      </p:cBhvr>
                                    </p:animEffect>
                                  </p:childTnLst>
                                </p:cTn>
                              </p:par>
                            </p:childTnLst>
                          </p:cTn>
                        </p:par>
                        <p:par>
                          <p:cTn id="55" fill="hold">
                            <p:stCondLst>
                              <p:cond delay="27550"/>
                            </p:stCondLst>
                            <p:childTnLst>
                              <p:par>
                                <p:cTn id="56" presetID="24" presetClass="entr" presetSubtype="0" fill="hold" grpId="0" nodeType="afterEffect">
                                  <p:stCondLst>
                                    <p:cond delay="2000"/>
                                  </p:stCondLst>
                                  <p:childTnLst>
                                    <p:set>
                                      <p:cBhvr>
                                        <p:cTn id="57" dur="1" fill="hold">
                                          <p:stCondLst>
                                            <p:cond delay="0"/>
                                          </p:stCondLst>
                                        </p:cTn>
                                        <p:tgtEl>
                                          <p:spTgt spid="5"/>
                                        </p:tgtEl>
                                        <p:attrNameLst>
                                          <p:attrName>style.visibility</p:attrName>
                                        </p:attrNameLst>
                                      </p:cBhvr>
                                      <p:to>
                                        <p:strVal val="visible"/>
                                      </p:to>
                                    </p:set>
                                    <p:anim to="" calcmode="lin" valueType="num">
                                      <p:cBhvr>
                                        <p:cTn id="58" dur="1" fill="hold"/>
                                        <p:tgtEl>
                                          <p:spTgt spid="5"/>
                                        </p:tgtEl>
                                        <p:attrNameLst>
                                          <p:attrName/>
                                        </p:attrNameLst>
                                      </p:cBhvr>
                                    </p:anim>
                                  </p:childTnLst>
                                </p:cTn>
                              </p:par>
                            </p:childTnLst>
                          </p:cTn>
                        </p:par>
                        <p:par>
                          <p:cTn id="59" fill="hold">
                            <p:stCondLst>
                              <p:cond delay="29550"/>
                            </p:stCondLst>
                            <p:childTnLst>
                              <p:par>
                                <p:cTn id="60" presetID="14" presetClass="entr" presetSubtype="10" fill="hold" nodeType="afterEffect">
                                  <p:stCondLst>
                                    <p:cond delay="2000"/>
                                  </p:stCondLst>
                                  <p:childTnLst>
                                    <p:set>
                                      <p:cBhvr>
                                        <p:cTn id="61" dur="1" fill="hold">
                                          <p:stCondLst>
                                            <p:cond delay="0"/>
                                          </p:stCondLst>
                                        </p:cTn>
                                        <p:tgtEl>
                                          <p:spTgt spid="14"/>
                                        </p:tgtEl>
                                        <p:attrNameLst>
                                          <p:attrName>style.visibility</p:attrName>
                                        </p:attrNameLst>
                                      </p:cBhvr>
                                      <p:to>
                                        <p:strVal val="visible"/>
                                      </p:to>
                                    </p:set>
                                    <p:animEffect transition="in" filter="randombar(horizontal)">
                                      <p:cBhvr>
                                        <p:cTn id="6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100000" numSld="999" showWhenStopped="0">
                <p:cTn id="63" repeatCount="indefinite" fill="remove" display="0">
                  <p:stCondLst>
                    <p:cond delay="indefinite"/>
                  </p:stCondLst>
                  <p:endCondLst>
                    <p:cond evt="onStopAudio" delay="0">
                      <p:tgtEl>
                        <p:sldTgt/>
                      </p:tgtEl>
                    </p:cond>
                  </p:endCondLst>
                </p:cTn>
                <p:tgtEl>
                  <p:spTgt spid="17"/>
                </p:tgtEl>
              </p:cMediaNode>
            </p:audio>
          </p:childTnLst>
        </p:cTn>
      </p:par>
    </p:tnLst>
    <p:bldLst>
      <p:bldP spid="2" grpId="0"/>
      <p:bldP spid="4" grpId="0"/>
      <p:bldP spid="5" grpId="0"/>
      <p:bldP spid="8"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descr="Une image contenant plein air, en bois, Planche, bois&#10;&#10;Le contenu généré par l’IA peut être incorrect.">
            <a:extLst>
              <a:ext uri="{FF2B5EF4-FFF2-40B4-BE49-F238E27FC236}">
                <a16:creationId xmlns:a16="http://schemas.microsoft.com/office/drawing/2014/main" id="{D2F8EF3B-B786-D60F-0742-279899876B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726" y="0"/>
            <a:ext cx="4571999" cy="6858000"/>
          </a:xfrm>
          <a:prstGeom prst="rect">
            <a:avLst/>
          </a:prstGeom>
        </p:spPr>
      </p:pic>
      <p:pic>
        <p:nvPicPr>
          <p:cNvPr id="12" name="Image 11">
            <a:extLst>
              <a:ext uri="{FF2B5EF4-FFF2-40B4-BE49-F238E27FC236}">
                <a16:creationId xmlns:a16="http://schemas.microsoft.com/office/drawing/2014/main" id="{CD138BFA-1630-7C5E-EC29-43DA753BCD31}"/>
              </a:ext>
            </a:extLst>
          </p:cNvPr>
          <p:cNvPicPr>
            <a:picLocks noChangeAspect="1"/>
          </p:cNvPicPr>
          <p:nvPr/>
        </p:nvPicPr>
        <p:blipFill>
          <a:blip r:embed="rId3"/>
          <a:stretch>
            <a:fillRect/>
          </a:stretch>
        </p:blipFill>
        <p:spPr>
          <a:xfrm>
            <a:off x="4598297" y="78112"/>
            <a:ext cx="4572000" cy="6858000"/>
          </a:xfrm>
          <a:prstGeom prst="rect">
            <a:avLst/>
          </a:prstGeom>
        </p:spPr>
      </p:pic>
      <p:sp>
        <p:nvSpPr>
          <p:cNvPr id="8" name="ZoneTexte 7">
            <a:extLst>
              <a:ext uri="{FF2B5EF4-FFF2-40B4-BE49-F238E27FC236}">
                <a16:creationId xmlns:a16="http://schemas.microsoft.com/office/drawing/2014/main" id="{405CD565-A999-312A-5F6D-5B03D08C34BB}"/>
              </a:ext>
            </a:extLst>
          </p:cNvPr>
          <p:cNvSpPr txBox="1"/>
          <p:nvPr/>
        </p:nvSpPr>
        <p:spPr>
          <a:xfrm>
            <a:off x="72000" y="456247"/>
            <a:ext cx="4571999" cy="6278642"/>
          </a:xfrm>
          <a:prstGeom prst="rect">
            <a:avLst/>
          </a:prstGeom>
          <a:noFill/>
        </p:spPr>
        <p:txBody>
          <a:bodyPr wrap="square">
            <a:spAutoFit/>
          </a:bodyPr>
          <a:lstStyle/>
          <a:p>
            <a:pPr algn="ctr"/>
            <a:r>
              <a:rPr lang="fr-FR" sz="3600" b="1" dirty="0">
                <a:solidFill>
                  <a:schemeClr val="accent3">
                    <a:lumMod val="40000"/>
                    <a:lumOff val="60000"/>
                  </a:schemeClr>
                </a:solidFill>
                <a:latin typeface="Agency FB" panose="020B0503020202020204" pitchFamily="34" charset="0"/>
              </a:rPr>
              <a:t>Le long du sentier </a:t>
            </a:r>
          </a:p>
          <a:p>
            <a:pPr algn="ctr"/>
            <a:r>
              <a:rPr lang="fr-FR" sz="3600" b="1" dirty="0">
                <a:solidFill>
                  <a:schemeClr val="accent3">
                    <a:lumMod val="40000"/>
                    <a:lumOff val="60000"/>
                  </a:schemeClr>
                </a:solidFill>
                <a:latin typeface="Agency FB" panose="020B0503020202020204" pitchFamily="34" charset="0"/>
              </a:rPr>
              <a:t>des esprits de la forêt</a:t>
            </a:r>
            <a:r>
              <a:rPr lang="fr-FR" sz="2200" b="1" dirty="0">
                <a:solidFill>
                  <a:schemeClr val="accent3">
                    <a:lumMod val="40000"/>
                    <a:lumOff val="60000"/>
                  </a:schemeClr>
                </a:solidFill>
                <a:latin typeface="Agency FB" panose="020B0503020202020204" pitchFamily="34" charset="0"/>
              </a:rPr>
              <a:t>, </a:t>
            </a:r>
          </a:p>
          <a:p>
            <a:pPr algn="ctr"/>
            <a:r>
              <a:rPr lang="fr-FR" sz="2200" b="1" dirty="0">
                <a:solidFill>
                  <a:schemeClr val="accent3">
                    <a:lumMod val="40000"/>
                    <a:lumOff val="60000"/>
                  </a:schemeClr>
                </a:solidFill>
                <a:latin typeface="Agency FB" panose="020B0503020202020204" pitchFamily="34" charset="0"/>
              </a:rPr>
              <a:t>dans la vallée d'</a:t>
            </a:r>
            <a:r>
              <a:rPr lang="fr-FR" sz="2200" b="1" dirty="0" err="1">
                <a:solidFill>
                  <a:schemeClr val="accent3">
                    <a:lumMod val="40000"/>
                    <a:lumOff val="60000"/>
                  </a:schemeClr>
                </a:solidFill>
                <a:latin typeface="Agency FB" panose="020B0503020202020204" pitchFamily="34" charset="0"/>
              </a:rPr>
              <a:t>Otterbach</a:t>
            </a:r>
            <a:r>
              <a:rPr lang="fr-FR" sz="2200" b="1" dirty="0">
                <a:solidFill>
                  <a:schemeClr val="accent3">
                    <a:lumMod val="40000"/>
                    <a:lumOff val="60000"/>
                  </a:schemeClr>
                </a:solidFill>
                <a:latin typeface="Agency FB" panose="020B0503020202020204" pitchFamily="34" charset="0"/>
              </a:rPr>
              <a:t>, </a:t>
            </a:r>
          </a:p>
          <a:p>
            <a:pPr algn="ctr"/>
            <a:r>
              <a:rPr lang="fr-FR" sz="2200" b="1" dirty="0">
                <a:solidFill>
                  <a:schemeClr val="accent3">
                    <a:lumMod val="40000"/>
                    <a:lumOff val="60000"/>
                  </a:schemeClr>
                </a:solidFill>
                <a:latin typeface="Agency FB" panose="020B0503020202020204" pitchFamily="34" charset="0"/>
              </a:rPr>
              <a:t>se trouvent des figures fantaisistes sculptées dans des racines, des </a:t>
            </a:r>
          </a:p>
          <a:p>
            <a:pPr algn="ctr"/>
            <a:r>
              <a:rPr lang="fr-FR" sz="2200" b="1" dirty="0">
                <a:solidFill>
                  <a:schemeClr val="accent3">
                    <a:lumMod val="40000"/>
                    <a:lumOff val="60000"/>
                  </a:schemeClr>
                </a:solidFill>
                <a:latin typeface="Agency FB" panose="020B0503020202020204" pitchFamily="34" charset="0"/>
              </a:rPr>
              <a:t>souches et des troncs d'arbres par l'artiste Volker Dahl, qui y a consacré</a:t>
            </a:r>
          </a:p>
          <a:p>
            <a:pPr algn="ctr"/>
            <a:r>
              <a:rPr lang="fr-FR" sz="2200" b="1" dirty="0">
                <a:solidFill>
                  <a:schemeClr val="accent3">
                    <a:lumMod val="40000"/>
                    <a:lumOff val="60000"/>
                  </a:schemeClr>
                </a:solidFill>
                <a:latin typeface="Agency FB" panose="020B0503020202020204" pitchFamily="34" charset="0"/>
              </a:rPr>
              <a:t> d'innombrables heures de bénévolat. Les randonnées en forêt sont un plaisir </a:t>
            </a:r>
          </a:p>
          <a:p>
            <a:pPr algn="ctr"/>
            <a:r>
              <a:rPr lang="fr-FR" sz="2200" b="1" dirty="0">
                <a:solidFill>
                  <a:schemeClr val="accent3">
                    <a:lumMod val="40000"/>
                    <a:lumOff val="60000"/>
                  </a:schemeClr>
                </a:solidFill>
                <a:latin typeface="Agency FB" panose="020B0503020202020204" pitchFamily="34" charset="0"/>
              </a:rPr>
              <a:t> pour petits et grands. </a:t>
            </a:r>
            <a:r>
              <a:rPr lang="fr-FR" sz="2200" b="1" dirty="0" err="1">
                <a:solidFill>
                  <a:schemeClr val="accent3">
                    <a:lumMod val="40000"/>
                    <a:lumOff val="60000"/>
                  </a:schemeClr>
                </a:solidFill>
                <a:latin typeface="Agency FB" panose="020B0503020202020204" pitchFamily="34" charset="0"/>
              </a:rPr>
              <a:t>Oberotterbach</a:t>
            </a:r>
            <a:r>
              <a:rPr lang="fr-FR" sz="2200" b="1" dirty="0">
                <a:solidFill>
                  <a:schemeClr val="accent3">
                    <a:lumMod val="40000"/>
                    <a:lumOff val="60000"/>
                  </a:schemeClr>
                </a:solidFill>
                <a:latin typeface="Agency FB" panose="020B0503020202020204" pitchFamily="34" charset="0"/>
              </a:rPr>
              <a:t> offre à ses visiteurs bien plus que de la </a:t>
            </a:r>
          </a:p>
          <a:p>
            <a:pPr algn="ctr"/>
            <a:r>
              <a:rPr lang="fr-FR" sz="2200" b="1" dirty="0">
                <a:solidFill>
                  <a:schemeClr val="accent3">
                    <a:lumMod val="40000"/>
                    <a:lumOff val="60000"/>
                  </a:schemeClr>
                </a:solidFill>
                <a:latin typeface="Agency FB" panose="020B0503020202020204" pitchFamily="34" charset="0"/>
              </a:rPr>
              <a:t> détente et des loisirs. Outre sa vocation touristique, notre ville est </a:t>
            </a:r>
          </a:p>
          <a:p>
            <a:pPr algn="ctr"/>
            <a:r>
              <a:rPr lang="fr-FR" sz="2200" b="1" dirty="0">
                <a:solidFill>
                  <a:schemeClr val="accent3">
                    <a:lumMod val="40000"/>
                    <a:lumOff val="60000"/>
                  </a:schemeClr>
                </a:solidFill>
                <a:latin typeface="Agency FB" panose="020B0503020202020204" pitchFamily="34" charset="0"/>
              </a:rPr>
              <a:t> également devenue un village d'artistes sur la Route des vins du Sud.</a:t>
            </a:r>
          </a:p>
          <a:p>
            <a:pPr algn="ctr"/>
            <a:r>
              <a:rPr lang="fr-FR" sz="2200" b="1" dirty="0">
                <a:solidFill>
                  <a:schemeClr val="accent3">
                    <a:lumMod val="40000"/>
                    <a:lumOff val="60000"/>
                  </a:schemeClr>
                </a:solidFill>
                <a:latin typeface="Agency FB" panose="020B0503020202020204" pitchFamily="34" charset="0"/>
              </a:rPr>
              <a:t> De nombreux artistes d'horizons divers </a:t>
            </a:r>
          </a:p>
          <a:p>
            <a:pPr algn="ctr"/>
            <a:r>
              <a:rPr lang="fr-FR" sz="2200" b="1" dirty="0">
                <a:solidFill>
                  <a:schemeClr val="accent3">
                    <a:lumMod val="40000"/>
                    <a:lumOff val="60000"/>
                  </a:schemeClr>
                </a:solidFill>
                <a:latin typeface="Agency FB" panose="020B0503020202020204" pitchFamily="34" charset="0"/>
              </a:rPr>
              <a:t>y vivent et y travaillent.</a:t>
            </a:r>
          </a:p>
        </p:txBody>
      </p:sp>
      <p:sp>
        <p:nvSpPr>
          <p:cNvPr id="10" name="ZoneTexte 9">
            <a:extLst>
              <a:ext uri="{FF2B5EF4-FFF2-40B4-BE49-F238E27FC236}">
                <a16:creationId xmlns:a16="http://schemas.microsoft.com/office/drawing/2014/main" id="{631019CA-1AF7-5E79-9338-EA6B370D4395}"/>
              </a:ext>
            </a:extLst>
          </p:cNvPr>
          <p:cNvSpPr txBox="1"/>
          <p:nvPr/>
        </p:nvSpPr>
        <p:spPr>
          <a:xfrm>
            <a:off x="4686300" y="456247"/>
            <a:ext cx="4324350" cy="6401753"/>
          </a:xfrm>
          <a:prstGeom prst="rect">
            <a:avLst/>
          </a:prstGeom>
          <a:noFill/>
          <a:ln>
            <a:noFill/>
          </a:ln>
        </p:spPr>
        <p:txBody>
          <a:bodyPr wrap="square">
            <a:spAutoFit/>
          </a:bodyPr>
          <a:lstStyle/>
          <a:p>
            <a:pPr algn="ctr"/>
            <a:r>
              <a:rPr lang="fr-FR" sz="2000" b="1" dirty="0">
                <a:ln w="9525">
                  <a:solidFill>
                    <a:srgbClr val="FFFF00"/>
                  </a:solidFill>
                </a:ln>
                <a:solidFill>
                  <a:schemeClr val="accent3">
                    <a:lumMod val="40000"/>
                    <a:lumOff val="60000"/>
                  </a:schemeClr>
                </a:solidFill>
                <a:latin typeface="Agency FB" panose="020B0503020202020204" pitchFamily="34" charset="0"/>
              </a:rPr>
              <a:t>SCULPTEUR SUR BOIS VOLKER DAHL</a:t>
            </a:r>
          </a:p>
          <a:p>
            <a:pPr algn="ctr"/>
            <a:endParaRPr lang="fr-FR" sz="1000" b="1" dirty="0">
              <a:ln w="9525">
                <a:solidFill>
                  <a:srgbClr val="FFFF00"/>
                </a:solidFill>
              </a:ln>
              <a:solidFill>
                <a:schemeClr val="accent3">
                  <a:lumMod val="40000"/>
                  <a:lumOff val="60000"/>
                </a:schemeClr>
              </a:solidFill>
              <a:latin typeface="Agency FB" panose="020B0503020202020204" pitchFamily="34" charset="0"/>
            </a:endParaRPr>
          </a:p>
          <a:p>
            <a:pPr algn="ctr"/>
            <a:r>
              <a:rPr lang="fr-FR" sz="2000" b="1" dirty="0">
                <a:ln w="9525">
                  <a:solidFill>
                    <a:srgbClr val="FFFF00"/>
                  </a:solidFill>
                </a:ln>
                <a:solidFill>
                  <a:schemeClr val="accent3">
                    <a:lumMod val="40000"/>
                    <a:lumOff val="60000"/>
                  </a:schemeClr>
                </a:solidFill>
                <a:latin typeface="Agency FB" panose="020B0503020202020204" pitchFamily="34" charset="0"/>
              </a:rPr>
              <a:t>Volker Dahl est un sculpteur amateur reconnu bien au-delà de ses frontières. Outre son activité de formateur en travail du bois diplômé d'État, cette activité est depuis longtemps bien plus qu'un simple loisir. Inspiré par son amour du bois, il crée des sculptures artisanales, la plupart sur le thème de la forêt et du vin. Figures de hiboux et d'esprits de la forêt, sculptures de tonneaux et autres motifs en relief dominent  son œuvre, </a:t>
            </a:r>
            <a:r>
              <a:rPr lang="fr-FR" sz="2000" b="1" dirty="0">
                <a:ln w="0">
                  <a:solidFill>
                    <a:srgbClr val="FFFF00"/>
                  </a:solidFill>
                </a:ln>
                <a:solidFill>
                  <a:schemeClr val="accent3">
                    <a:lumMod val="40000"/>
                    <a:lumOff val="60000"/>
                  </a:schemeClr>
                </a:solidFill>
                <a:latin typeface="Agency FB" panose="020B0503020202020204" pitchFamily="34" charset="0"/>
              </a:rPr>
              <a:t>typiques</a:t>
            </a:r>
            <a:r>
              <a:rPr lang="fr-FR" sz="2000" b="1" dirty="0">
                <a:ln w="9525">
                  <a:solidFill>
                    <a:srgbClr val="FFFF00"/>
                  </a:solidFill>
                </a:ln>
                <a:solidFill>
                  <a:schemeClr val="accent3">
                    <a:lumMod val="40000"/>
                    <a:lumOff val="60000"/>
                  </a:schemeClr>
                </a:solidFill>
                <a:latin typeface="Agency FB" panose="020B0503020202020204" pitchFamily="34" charset="0"/>
              </a:rPr>
              <a:t> de notre région. Nombre de ses sculptures  d'esprits de la forêt sont réalisées directement dans la forêt.  Il en a déjà peuplé un sentier de randonnée entier. Nos randonneurs  ne seront donc pas surpris de découvrir des visages et des   silhouettes dans la forêt. Sa petite galerie, située chez lui,  est ouverte à tous (à partir de 17h). Volker Dahl a également   exposé ses œuvres avec succès hors de notre région.</a:t>
            </a:r>
          </a:p>
        </p:txBody>
      </p:sp>
      <p:pic>
        <p:nvPicPr>
          <p:cNvPr id="11" name="Image 10">
            <a:extLst>
              <a:ext uri="{FF2B5EF4-FFF2-40B4-BE49-F238E27FC236}">
                <a16:creationId xmlns:a16="http://schemas.microsoft.com/office/drawing/2014/main" id="{3698D5C3-D5B2-EB13-B859-201AFEE9B0DE}"/>
              </a:ext>
            </a:extLst>
          </p:cNvPr>
          <p:cNvPicPr>
            <a:picLocks noChangeAspect="1"/>
          </p:cNvPicPr>
          <p:nvPr/>
        </p:nvPicPr>
        <p:blipFill>
          <a:blip r:embed="rId4"/>
          <a:stretch>
            <a:fillRect/>
          </a:stretch>
        </p:blipFill>
        <p:spPr>
          <a:xfrm>
            <a:off x="4386056" y="6408000"/>
            <a:ext cx="371888" cy="371888"/>
          </a:xfrm>
          <a:prstGeom prst="rect">
            <a:avLst/>
          </a:prstGeom>
        </p:spPr>
      </p:pic>
    </p:spTree>
    <p:extLst>
      <p:ext uri="{BB962C8B-B14F-4D97-AF65-F5344CB8AC3E}">
        <p14:creationId xmlns:p14="http://schemas.microsoft.com/office/powerpoint/2010/main" val="184374506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6147107"/>
      </p:ext>
    </p:extLst>
  </p:cSld>
  <p:clrMapOvr>
    <a:masterClrMapping/>
  </p:clrMapOvr>
  <p:transition spd="slow" advTm="4000">
    <p:randomBar/>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5283787"/>
      </p:ext>
    </p:extLst>
  </p:cSld>
  <p:clrMapOvr>
    <a:masterClrMapping/>
  </p:clrMapOvr>
  <p:transition spd="slow" advTm="4000">
    <p:randomBar/>
  </p:transition>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10369423"/>
      </p:ext>
    </p:extLst>
  </p:cSld>
  <p:clrMapOvr>
    <a:masterClrMapping/>
  </p:clrMapOvr>
  <p:transition spd="slow" advTm="4000">
    <p:randomBar/>
  </p:transition>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000" r="-7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89677722"/>
      </p:ext>
    </p:extLst>
  </p:cSld>
  <p:clrMapOvr>
    <a:masterClrMapping/>
  </p:clrMapOvr>
  <p:transition spd="slow" advTm="4000">
    <p:randomBa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statue, Décoration de pelouse, Sculpture à la tronçonneuse&#10;&#10;Le contenu généré par l’IA peut être incorrect.">
            <a:extLst>
              <a:ext uri="{FF2B5EF4-FFF2-40B4-BE49-F238E27FC236}">
                <a16:creationId xmlns:a16="http://schemas.microsoft.com/office/drawing/2014/main" id="{D0B8AD83-4D73-524F-48E0-FFE56914F1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57450" y="27579"/>
            <a:ext cx="4229100" cy="6802842"/>
          </a:xfrm>
          <a:prstGeom prst="rect">
            <a:avLst/>
          </a:prstGeom>
        </p:spPr>
      </p:pic>
    </p:spTree>
    <p:extLst>
      <p:ext uri="{BB962C8B-B14F-4D97-AF65-F5344CB8AC3E}">
        <p14:creationId xmlns:p14="http://schemas.microsoft.com/office/powerpoint/2010/main" val="986791195"/>
      </p:ext>
    </p:extLst>
  </p:cSld>
  <p:clrMapOvr>
    <a:masterClrMapping/>
  </p:clrMapOvr>
  <p:transition spd="slow" advTm="4000">
    <p:randomBa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plante, forêt&#10;&#10;Le contenu généré par l’IA peut être incorrect.">
            <a:extLst>
              <a:ext uri="{FF2B5EF4-FFF2-40B4-BE49-F238E27FC236}">
                <a16:creationId xmlns:a16="http://schemas.microsoft.com/office/drawing/2014/main" id="{540DA59E-80A7-A6F1-107D-90E6C5A9F9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62225" y="3247"/>
            <a:ext cx="4029075" cy="6867742"/>
          </a:xfrm>
          <a:prstGeom prst="rect">
            <a:avLst/>
          </a:prstGeom>
        </p:spPr>
      </p:pic>
    </p:spTree>
    <p:extLst>
      <p:ext uri="{BB962C8B-B14F-4D97-AF65-F5344CB8AC3E}">
        <p14:creationId xmlns:p14="http://schemas.microsoft.com/office/powerpoint/2010/main" val="2285186110"/>
      </p:ext>
    </p:extLst>
  </p:cSld>
  <p:clrMapOvr>
    <a:masterClrMapping/>
  </p:clrMapOvr>
  <p:transition spd="slow" advTm="4000">
    <p:randomBa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Totem, Sculpture à la tronçonneuse&#10;&#10;Le contenu généré par l’IA peut être incorrect.">
            <a:extLst>
              <a:ext uri="{FF2B5EF4-FFF2-40B4-BE49-F238E27FC236}">
                <a16:creationId xmlns:a16="http://schemas.microsoft.com/office/drawing/2014/main" id="{0200DE95-E537-9FAB-EAB3-5197F4F795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09850" y="-13368"/>
            <a:ext cx="3916680" cy="6871368"/>
          </a:xfrm>
          <a:prstGeom prst="rect">
            <a:avLst/>
          </a:prstGeom>
        </p:spPr>
      </p:pic>
    </p:spTree>
    <p:extLst>
      <p:ext uri="{BB962C8B-B14F-4D97-AF65-F5344CB8AC3E}">
        <p14:creationId xmlns:p14="http://schemas.microsoft.com/office/powerpoint/2010/main" val="3529160122"/>
      </p:ext>
    </p:extLst>
  </p:cSld>
  <p:clrMapOvr>
    <a:masterClrMapping/>
  </p:clrMapOvr>
  <p:transition spd="slow" advTm="4000">
    <p:randomBa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statue, colonne&#10;&#10;Le contenu généré par l’IA peut être incorrect.">
            <a:extLst>
              <a:ext uri="{FF2B5EF4-FFF2-40B4-BE49-F238E27FC236}">
                <a16:creationId xmlns:a16="http://schemas.microsoft.com/office/drawing/2014/main" id="{81D2B4AF-4426-33F2-E8D7-E46A3160FF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81275" y="-13176"/>
            <a:ext cx="3973830" cy="6871176"/>
          </a:xfrm>
          <a:prstGeom prst="rect">
            <a:avLst/>
          </a:prstGeom>
        </p:spPr>
      </p:pic>
    </p:spTree>
    <p:extLst>
      <p:ext uri="{BB962C8B-B14F-4D97-AF65-F5344CB8AC3E}">
        <p14:creationId xmlns:p14="http://schemas.microsoft.com/office/powerpoint/2010/main" val="334771428"/>
      </p:ext>
    </p:extLst>
  </p:cSld>
  <p:clrMapOvr>
    <a:masterClrMapping/>
  </p:clrMapOvr>
  <p:transition spd="slow" advTm="4000">
    <p:randomBa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statue, sculpture&#10;&#10;Le contenu généré par l’IA peut être incorrect.">
            <a:extLst>
              <a:ext uri="{FF2B5EF4-FFF2-40B4-BE49-F238E27FC236}">
                <a16:creationId xmlns:a16="http://schemas.microsoft.com/office/drawing/2014/main" id="{526E8523-0C33-66D2-AB18-138C3F1D0C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81275" y="35719"/>
            <a:ext cx="4002405" cy="6822281"/>
          </a:xfrm>
          <a:prstGeom prst="rect">
            <a:avLst/>
          </a:prstGeom>
        </p:spPr>
      </p:pic>
    </p:spTree>
    <p:extLst>
      <p:ext uri="{BB962C8B-B14F-4D97-AF65-F5344CB8AC3E}">
        <p14:creationId xmlns:p14="http://schemas.microsoft.com/office/powerpoint/2010/main" val="1528048795"/>
      </p:ext>
    </p:extLst>
  </p:cSld>
  <p:clrMapOvr>
    <a:masterClrMapping/>
  </p:clrMapOvr>
  <p:transition spd="slow" advTm="4000">
    <p:randomBa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orêt, plein air, trompe, arbre&#10;&#10;Le contenu généré par l’IA peut être incorrect.">
            <a:extLst>
              <a:ext uri="{FF2B5EF4-FFF2-40B4-BE49-F238E27FC236}">
                <a16:creationId xmlns:a16="http://schemas.microsoft.com/office/drawing/2014/main" id="{F2AB67A0-8FED-4A1E-44BD-93FCC0A9DC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19350" y="-24449"/>
            <a:ext cx="4290060" cy="6882449"/>
          </a:xfrm>
          <a:prstGeom prst="rect">
            <a:avLst/>
          </a:prstGeom>
        </p:spPr>
      </p:pic>
    </p:spTree>
    <p:extLst>
      <p:ext uri="{BB962C8B-B14F-4D97-AF65-F5344CB8AC3E}">
        <p14:creationId xmlns:p14="http://schemas.microsoft.com/office/powerpoint/2010/main" val="2785919203"/>
      </p:ext>
    </p:extLst>
  </p:cSld>
  <p:clrMapOvr>
    <a:masterClrMapping/>
  </p:clrMapOvr>
  <p:transition spd="slow" advTm="4000">
    <p:randomBa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bois, forêt&#10;&#10;Le contenu généré par l’IA peut être incorrect.">
            <a:extLst>
              <a:ext uri="{FF2B5EF4-FFF2-40B4-BE49-F238E27FC236}">
                <a16:creationId xmlns:a16="http://schemas.microsoft.com/office/drawing/2014/main" id="{B56C0D54-013F-0D4D-63D0-88C985392E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19375" y="-6705"/>
            <a:ext cx="3852720" cy="6778980"/>
          </a:xfrm>
          <a:prstGeom prst="rect">
            <a:avLst/>
          </a:prstGeom>
        </p:spPr>
      </p:pic>
    </p:spTree>
    <p:extLst>
      <p:ext uri="{BB962C8B-B14F-4D97-AF65-F5344CB8AC3E}">
        <p14:creationId xmlns:p14="http://schemas.microsoft.com/office/powerpoint/2010/main" val="2067905617"/>
      </p:ext>
    </p:extLst>
  </p:cSld>
  <p:clrMapOvr>
    <a:masterClrMapping/>
  </p:clrMapOvr>
  <p:transition spd="slow" advTm="4000">
    <p:randomBa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bois, forêt&#10;&#10;Le contenu généré par l’IA peut être incorrect.">
            <a:extLst>
              <a:ext uri="{FF2B5EF4-FFF2-40B4-BE49-F238E27FC236}">
                <a16:creationId xmlns:a16="http://schemas.microsoft.com/office/drawing/2014/main" id="{C600F673-3F64-E334-7347-1AF55C571F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3650" y="31750"/>
            <a:ext cx="4057650" cy="6762750"/>
          </a:xfrm>
          <a:prstGeom prst="rect">
            <a:avLst/>
          </a:prstGeom>
        </p:spPr>
      </p:pic>
    </p:spTree>
    <p:extLst>
      <p:ext uri="{BB962C8B-B14F-4D97-AF65-F5344CB8AC3E}">
        <p14:creationId xmlns:p14="http://schemas.microsoft.com/office/powerpoint/2010/main" val="748152315"/>
      </p:ext>
    </p:extLst>
  </p:cSld>
  <p:clrMapOvr>
    <a:masterClrMapping/>
  </p:clrMapOvr>
  <p:transition spd="slow" advTm="4000">
    <p:randomBa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poteau totémique, statue&#10;&#10;Le contenu généré par l’IA peut être incorrect.">
            <a:extLst>
              <a:ext uri="{FF2B5EF4-FFF2-40B4-BE49-F238E27FC236}">
                <a16:creationId xmlns:a16="http://schemas.microsoft.com/office/drawing/2014/main" id="{C4C64ACE-D5AC-F069-FA4D-240981E555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57450" y="36674"/>
            <a:ext cx="4251960" cy="6821326"/>
          </a:xfrm>
          <a:prstGeom prst="rect">
            <a:avLst/>
          </a:prstGeom>
        </p:spPr>
      </p:pic>
    </p:spTree>
    <p:extLst>
      <p:ext uri="{BB962C8B-B14F-4D97-AF65-F5344CB8AC3E}">
        <p14:creationId xmlns:p14="http://schemas.microsoft.com/office/powerpoint/2010/main" val="106479465"/>
      </p:ext>
    </p:extLst>
  </p:cSld>
  <p:clrMapOvr>
    <a:masterClrMapping/>
  </p:clrMapOvr>
  <p:transition spd="slow" advTm="4000">
    <p:randomBar/>
  </p:transition>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68744566"/>
      </p:ext>
    </p:extLst>
  </p:cSld>
  <p:clrMapOvr>
    <a:masterClrMapping/>
  </p:clrMapOvr>
  <p:transition spd="slow" advTm="4000">
    <p:randomBar/>
  </p:transition>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34801748"/>
      </p:ext>
    </p:extLst>
  </p:cSld>
  <p:clrMapOvr>
    <a:masterClrMapping/>
  </p:clrMapOvr>
  <p:transition spd="slow" advTm="4000">
    <p:randomBar/>
  </p:transition>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r="-34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127076"/>
      </p:ext>
    </p:extLst>
  </p:cSld>
  <p:clrMapOvr>
    <a:masterClrMapping/>
  </p:clrMapOvr>
  <p:transition spd="slow" advTm="4000">
    <p:randomBa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sol, statue&#10;&#10;Le contenu généré par l’IA peut être incorrect.">
            <a:extLst>
              <a:ext uri="{FF2B5EF4-FFF2-40B4-BE49-F238E27FC236}">
                <a16:creationId xmlns:a16="http://schemas.microsoft.com/office/drawing/2014/main" id="{9521B5A6-90BF-03A2-5AC6-27925C0574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0" y="0"/>
            <a:ext cx="4470400" cy="6705600"/>
          </a:xfrm>
          <a:prstGeom prst="rect">
            <a:avLst/>
          </a:prstGeom>
        </p:spPr>
      </p:pic>
    </p:spTree>
    <p:extLst>
      <p:ext uri="{BB962C8B-B14F-4D97-AF65-F5344CB8AC3E}">
        <p14:creationId xmlns:p14="http://schemas.microsoft.com/office/powerpoint/2010/main" val="3895837889"/>
      </p:ext>
    </p:extLst>
  </p:cSld>
  <p:clrMapOvr>
    <a:masterClrMapping/>
  </p:clrMapOvr>
  <p:transition spd="slow" advTm="4000">
    <p:randomBar/>
  </p:transition>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05034414"/>
      </p:ext>
    </p:extLst>
  </p:cSld>
  <p:clrMapOvr>
    <a:masterClrMapping/>
  </p:clrMapOvr>
  <p:transition spd="slow" advTm="4000">
    <p:randomBar/>
  </p:transition>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04170013"/>
      </p:ext>
    </p:extLst>
  </p:cSld>
  <p:clrMapOvr>
    <a:masterClrMapping/>
  </p:clrMapOvr>
  <p:transition spd="slow" advTm="4000">
    <p:randomBa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plante, forêt&#10;&#10;Le contenu généré par l’IA peut être incorrect.">
            <a:extLst>
              <a:ext uri="{FF2B5EF4-FFF2-40B4-BE49-F238E27FC236}">
                <a16:creationId xmlns:a16="http://schemas.microsoft.com/office/drawing/2014/main" id="{D4873A50-C456-712E-9578-FF802A9A45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14575" y="42862"/>
            <a:ext cx="4543425" cy="6815138"/>
          </a:xfrm>
          <a:prstGeom prst="rect">
            <a:avLst/>
          </a:prstGeom>
        </p:spPr>
      </p:pic>
    </p:spTree>
    <p:extLst>
      <p:ext uri="{BB962C8B-B14F-4D97-AF65-F5344CB8AC3E}">
        <p14:creationId xmlns:p14="http://schemas.microsoft.com/office/powerpoint/2010/main" val="1514803002"/>
      </p:ext>
    </p:extLst>
  </p:cSld>
  <p:clrMapOvr>
    <a:masterClrMapping/>
  </p:clrMapOvr>
  <p:transition spd="slow" advTm="4000">
    <p:randomBa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statue, plante&#10;&#10;Le contenu généré par l’IA peut être incorrect.">
            <a:extLst>
              <a:ext uri="{FF2B5EF4-FFF2-40B4-BE49-F238E27FC236}">
                <a16:creationId xmlns:a16="http://schemas.microsoft.com/office/drawing/2014/main" id="{FADB38F2-60AE-3276-69E0-05AE9D1CEC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66950" y="-28575"/>
            <a:ext cx="4546600" cy="6819900"/>
          </a:xfrm>
          <a:prstGeom prst="rect">
            <a:avLst/>
          </a:prstGeom>
        </p:spPr>
      </p:pic>
    </p:spTree>
    <p:extLst>
      <p:ext uri="{BB962C8B-B14F-4D97-AF65-F5344CB8AC3E}">
        <p14:creationId xmlns:p14="http://schemas.microsoft.com/office/powerpoint/2010/main" val="2145682701"/>
      </p:ext>
    </p:extLst>
  </p:cSld>
  <p:clrMapOvr>
    <a:masterClrMapping/>
  </p:clrMapOvr>
  <p:transition spd="slow" advTm="4000">
    <p:randomBa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bois, plante&#10;&#10;Le contenu généré par l’IA peut être incorrect.">
            <a:extLst>
              <a:ext uri="{FF2B5EF4-FFF2-40B4-BE49-F238E27FC236}">
                <a16:creationId xmlns:a16="http://schemas.microsoft.com/office/drawing/2014/main" id="{D4234441-301E-4E92-1120-7336AC8113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05050" y="28575"/>
            <a:ext cx="4552950" cy="6829425"/>
          </a:xfrm>
          <a:prstGeom prst="rect">
            <a:avLst/>
          </a:prstGeom>
        </p:spPr>
      </p:pic>
    </p:spTree>
    <p:extLst>
      <p:ext uri="{BB962C8B-B14F-4D97-AF65-F5344CB8AC3E}">
        <p14:creationId xmlns:p14="http://schemas.microsoft.com/office/powerpoint/2010/main" val="619719865"/>
      </p:ext>
    </p:extLst>
  </p:cSld>
  <p:clrMapOvr>
    <a:masterClrMapping/>
  </p:clrMapOvr>
  <p:transition spd="slow" advTm="4000">
    <p:randomBa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age 13" descr="Une image contenant écriture manuscrite, arbre, plein air&#10;&#10;Le contenu généré par l’IA peut être incorrect.">
            <a:extLst>
              <a:ext uri="{FF2B5EF4-FFF2-40B4-BE49-F238E27FC236}">
                <a16:creationId xmlns:a16="http://schemas.microsoft.com/office/drawing/2014/main" id="{4140F4E7-2985-67DC-179F-90917F478C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1" y="1"/>
            <a:ext cx="4571999" cy="6857999"/>
          </a:xfrm>
          <a:prstGeom prst="rect">
            <a:avLst/>
          </a:prstGeom>
        </p:spPr>
      </p:pic>
      <p:sp>
        <p:nvSpPr>
          <p:cNvPr id="9" name="ZoneTexte 8">
            <a:extLst>
              <a:ext uri="{FF2B5EF4-FFF2-40B4-BE49-F238E27FC236}">
                <a16:creationId xmlns:a16="http://schemas.microsoft.com/office/drawing/2014/main" id="{E0F6313F-4270-910F-CD47-41DE1C453B6F}"/>
              </a:ext>
            </a:extLst>
          </p:cNvPr>
          <p:cNvSpPr txBox="1"/>
          <p:nvPr/>
        </p:nvSpPr>
        <p:spPr>
          <a:xfrm>
            <a:off x="5657468" y="996434"/>
            <a:ext cx="2562225" cy="1384995"/>
          </a:xfrm>
          <a:prstGeom prst="rect">
            <a:avLst/>
          </a:prstGeom>
          <a:noFill/>
        </p:spPr>
        <p:txBody>
          <a:bodyPr wrap="square">
            <a:spAutoFit/>
          </a:bodyPr>
          <a:lstStyle/>
          <a:p>
            <a:pPr algn="ctr"/>
            <a:r>
              <a:rPr lang="fr-FR" sz="2800" b="1" dirty="0">
                <a:latin typeface="Brush Script MT" panose="03060802040406070304" pitchFamily="66" charset="0"/>
              </a:rPr>
              <a:t>Rien n'est plus sacré qu'un arbre beau et fort</a:t>
            </a:r>
          </a:p>
        </p:txBody>
      </p:sp>
      <p:sp>
        <p:nvSpPr>
          <p:cNvPr id="11" name="ZoneTexte 10">
            <a:extLst>
              <a:ext uri="{FF2B5EF4-FFF2-40B4-BE49-F238E27FC236}">
                <a16:creationId xmlns:a16="http://schemas.microsoft.com/office/drawing/2014/main" id="{11D26522-1C6A-2837-3454-FA8B1A80460F}"/>
              </a:ext>
            </a:extLst>
          </p:cNvPr>
          <p:cNvSpPr txBox="1"/>
          <p:nvPr/>
        </p:nvSpPr>
        <p:spPr>
          <a:xfrm>
            <a:off x="6012000" y="2486204"/>
            <a:ext cx="1312068" cy="400110"/>
          </a:xfrm>
          <a:prstGeom prst="rect">
            <a:avLst/>
          </a:prstGeom>
          <a:noFill/>
        </p:spPr>
        <p:txBody>
          <a:bodyPr wrap="square">
            <a:spAutoFit/>
          </a:bodyPr>
          <a:lstStyle/>
          <a:p>
            <a:r>
              <a:rPr lang="fr-FR" sz="2000" b="1" dirty="0">
                <a:latin typeface="Brush Script MT" panose="03060802040406070304" pitchFamily="66" charset="0"/>
              </a:rPr>
              <a:t>s'il te plaît</a:t>
            </a:r>
          </a:p>
        </p:txBody>
      </p:sp>
      <p:sp>
        <p:nvSpPr>
          <p:cNvPr id="13" name="ZoneTexte 12">
            <a:extLst>
              <a:ext uri="{FF2B5EF4-FFF2-40B4-BE49-F238E27FC236}">
                <a16:creationId xmlns:a16="http://schemas.microsoft.com/office/drawing/2014/main" id="{CED725D8-D3D4-F86E-66BB-BC5D4A22E491}"/>
              </a:ext>
            </a:extLst>
          </p:cNvPr>
          <p:cNvSpPr txBox="1"/>
          <p:nvPr/>
        </p:nvSpPr>
        <p:spPr>
          <a:xfrm>
            <a:off x="5652000" y="2808000"/>
            <a:ext cx="2695958" cy="1015663"/>
          </a:xfrm>
          <a:prstGeom prst="rect">
            <a:avLst/>
          </a:prstGeom>
          <a:noFill/>
        </p:spPr>
        <p:txBody>
          <a:bodyPr wrap="square">
            <a:spAutoFit/>
          </a:bodyPr>
          <a:lstStyle/>
          <a:p>
            <a:r>
              <a:rPr lang="fr-FR" sz="2000" b="1" dirty="0">
                <a:latin typeface="Brush Script MT" panose="03060802040406070304" pitchFamily="66" charset="0"/>
              </a:rPr>
              <a:t>Bruit non </a:t>
            </a:r>
          </a:p>
          <a:p>
            <a:pPr algn="ctr"/>
            <a:r>
              <a:rPr lang="fr-FR" sz="2000" b="1" dirty="0">
                <a:latin typeface="Brush Script MT" panose="03060802040406070304" pitchFamily="66" charset="0"/>
              </a:rPr>
              <a:t>entrecroisé et de haut en bas dans la forêt.</a:t>
            </a:r>
          </a:p>
        </p:txBody>
      </p:sp>
      <p:sp>
        <p:nvSpPr>
          <p:cNvPr id="15" name="ZoneTexte 14">
            <a:extLst>
              <a:ext uri="{FF2B5EF4-FFF2-40B4-BE49-F238E27FC236}">
                <a16:creationId xmlns:a16="http://schemas.microsoft.com/office/drawing/2014/main" id="{5C3BBFE5-5792-0DC2-D900-EEF342BF5837}"/>
              </a:ext>
            </a:extLst>
          </p:cNvPr>
          <p:cNvSpPr txBox="1"/>
          <p:nvPr/>
        </p:nvSpPr>
        <p:spPr>
          <a:xfrm>
            <a:off x="5671373" y="3744000"/>
            <a:ext cx="2695958" cy="400110"/>
          </a:xfrm>
          <a:prstGeom prst="rect">
            <a:avLst/>
          </a:prstGeom>
          <a:noFill/>
        </p:spPr>
        <p:txBody>
          <a:bodyPr wrap="square">
            <a:spAutoFit/>
          </a:bodyPr>
          <a:lstStyle/>
          <a:p>
            <a:pPr algn="ctr"/>
            <a:r>
              <a:rPr lang="fr-FR" sz="2000" b="1" dirty="0">
                <a:latin typeface="Brush Script MT" panose="03060802040406070304" pitchFamily="66" charset="0"/>
              </a:rPr>
              <a:t>Quels sont les moyens sûrs ?</a:t>
            </a:r>
          </a:p>
        </p:txBody>
      </p:sp>
      <p:sp>
        <p:nvSpPr>
          <p:cNvPr id="17" name="ZoneTexte 16">
            <a:extLst>
              <a:ext uri="{FF2B5EF4-FFF2-40B4-BE49-F238E27FC236}">
                <a16:creationId xmlns:a16="http://schemas.microsoft.com/office/drawing/2014/main" id="{AD4A3DC1-FD24-4B8D-59C0-00F746064A21}"/>
              </a:ext>
            </a:extLst>
          </p:cNvPr>
          <p:cNvSpPr txBox="1"/>
          <p:nvPr/>
        </p:nvSpPr>
        <p:spPr>
          <a:xfrm>
            <a:off x="5702711" y="4140000"/>
            <a:ext cx="2633281" cy="707886"/>
          </a:xfrm>
          <a:prstGeom prst="rect">
            <a:avLst/>
          </a:prstGeom>
          <a:noFill/>
        </p:spPr>
        <p:txBody>
          <a:bodyPr wrap="square">
            <a:spAutoFit/>
          </a:bodyPr>
          <a:lstStyle/>
          <a:p>
            <a:pPr algn="ctr"/>
            <a:r>
              <a:rPr lang="fr-FR" sz="2000" b="1" dirty="0">
                <a:latin typeface="Brush Script MT" panose="03060802040406070304" pitchFamily="66" charset="0"/>
              </a:rPr>
              <a:t>Pensez à la nature sauvage et à ses soins.</a:t>
            </a:r>
          </a:p>
        </p:txBody>
      </p:sp>
      <p:sp>
        <p:nvSpPr>
          <p:cNvPr id="19" name="ZoneTexte 18">
            <a:extLst>
              <a:ext uri="{FF2B5EF4-FFF2-40B4-BE49-F238E27FC236}">
                <a16:creationId xmlns:a16="http://schemas.microsoft.com/office/drawing/2014/main" id="{161D0543-1F4F-87A5-8481-46684CDCA3B4}"/>
              </a:ext>
            </a:extLst>
          </p:cNvPr>
          <p:cNvSpPr txBox="1"/>
          <p:nvPr/>
        </p:nvSpPr>
        <p:spPr>
          <a:xfrm>
            <a:off x="5657468" y="4716000"/>
            <a:ext cx="2805185" cy="1077218"/>
          </a:xfrm>
          <a:prstGeom prst="rect">
            <a:avLst/>
          </a:prstGeom>
          <a:noFill/>
        </p:spPr>
        <p:txBody>
          <a:bodyPr wrap="square">
            <a:spAutoFit/>
          </a:bodyPr>
          <a:lstStyle/>
          <a:p>
            <a:pPr algn="ctr"/>
            <a:r>
              <a:rPr lang="fr-FR" sz="2000" b="1" dirty="0">
                <a:latin typeface="Brush Script MT" panose="03060802040406070304" pitchFamily="66" charset="0"/>
              </a:rPr>
              <a:t>En même temps, nous demandons une chose : mettez votre chien en laisse </a:t>
            </a:r>
            <a:r>
              <a:rPr lang="fr-FR" sz="2400" b="1" dirty="0">
                <a:latin typeface="Brush Script MT" panose="03060802040406070304" pitchFamily="66" charset="0"/>
              </a:rPr>
              <a:t>!</a:t>
            </a:r>
          </a:p>
        </p:txBody>
      </p:sp>
      <p:sp>
        <p:nvSpPr>
          <p:cNvPr id="21" name="ZoneTexte 20">
            <a:extLst>
              <a:ext uri="{FF2B5EF4-FFF2-40B4-BE49-F238E27FC236}">
                <a16:creationId xmlns:a16="http://schemas.microsoft.com/office/drawing/2014/main" id="{1CB4EC3C-3987-BDE5-49B5-C5B2AB484777}"/>
              </a:ext>
            </a:extLst>
          </p:cNvPr>
          <p:cNvSpPr txBox="1"/>
          <p:nvPr/>
        </p:nvSpPr>
        <p:spPr>
          <a:xfrm>
            <a:off x="5602704" y="5652000"/>
            <a:ext cx="2859949" cy="1015663"/>
          </a:xfrm>
          <a:prstGeom prst="rect">
            <a:avLst/>
          </a:prstGeom>
          <a:noFill/>
        </p:spPr>
        <p:txBody>
          <a:bodyPr wrap="square">
            <a:spAutoFit/>
          </a:bodyPr>
          <a:lstStyle/>
          <a:p>
            <a:pPr algn="ctr"/>
            <a:r>
              <a:rPr lang="fr-FR" sz="2000" b="1" dirty="0">
                <a:latin typeface="Brush Script MT" panose="03060802040406070304" pitchFamily="66" charset="0"/>
              </a:rPr>
              <a:t>Restes de nourriture, verre, papier, s'il vous plaît ne laissez pas ça ici !!!  MERCI</a:t>
            </a:r>
          </a:p>
        </p:txBody>
      </p:sp>
      <p:pic>
        <p:nvPicPr>
          <p:cNvPr id="10" name="Image 9" descr="Une image contenant écriture manuscrite, plein air, arbre, texte&#10;&#10;Le contenu généré par l’IA peut être incorrect.">
            <a:extLst>
              <a:ext uri="{FF2B5EF4-FFF2-40B4-BE49-F238E27FC236}">
                <a16:creationId xmlns:a16="http://schemas.microsoft.com/office/drawing/2014/main" id="{3F2A1DF5-1AAF-D9A7-9A5B-AE98C9A8A2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572000" cy="6858000"/>
          </a:xfrm>
          <a:prstGeom prst="rect">
            <a:avLst/>
          </a:prstGeom>
        </p:spPr>
      </p:pic>
      <p:pic>
        <p:nvPicPr>
          <p:cNvPr id="22" name="Image 21">
            <a:extLst>
              <a:ext uri="{FF2B5EF4-FFF2-40B4-BE49-F238E27FC236}">
                <a16:creationId xmlns:a16="http://schemas.microsoft.com/office/drawing/2014/main" id="{7DFDFDC0-5050-3ACC-D942-CB5DB465015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86262" y="6392353"/>
            <a:ext cx="371475" cy="371475"/>
          </a:xfrm>
          <a:prstGeom prst="rect">
            <a:avLst/>
          </a:prstGeom>
        </p:spPr>
      </p:pic>
    </p:spTree>
    <p:extLst>
      <p:ext uri="{BB962C8B-B14F-4D97-AF65-F5344CB8AC3E}">
        <p14:creationId xmlns:p14="http://schemas.microsoft.com/office/powerpoint/2010/main" val="1187871774"/>
      </p:ext>
    </p:extLst>
  </p:cSld>
  <p:clrMapOvr>
    <a:masterClrMapping/>
  </p:clrMapOvr>
  <p:transition spd="slow">
    <p:randomBa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sourire, bois&#10;&#10;Le contenu généré par l’IA peut être incorrect.">
            <a:extLst>
              <a:ext uri="{FF2B5EF4-FFF2-40B4-BE49-F238E27FC236}">
                <a16:creationId xmlns:a16="http://schemas.microsoft.com/office/drawing/2014/main" id="{1BFDC39C-037C-02AC-E2C2-8041B435BE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76475" y="-14288"/>
            <a:ext cx="4581525" cy="6872288"/>
          </a:xfrm>
          <a:prstGeom prst="rect">
            <a:avLst/>
          </a:prstGeom>
        </p:spPr>
      </p:pic>
    </p:spTree>
    <p:extLst>
      <p:ext uri="{BB962C8B-B14F-4D97-AF65-F5344CB8AC3E}">
        <p14:creationId xmlns:p14="http://schemas.microsoft.com/office/powerpoint/2010/main" val="857607371"/>
      </p:ext>
    </p:extLst>
  </p:cSld>
  <p:clrMapOvr>
    <a:masterClrMapping/>
  </p:clrMapOvr>
  <p:transition spd="slow" advTm="4000">
    <p:randomBa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herbe, plante&#10;&#10;Le contenu généré par l’IA peut être incorrect.">
            <a:extLst>
              <a:ext uri="{FF2B5EF4-FFF2-40B4-BE49-F238E27FC236}">
                <a16:creationId xmlns:a16="http://schemas.microsoft.com/office/drawing/2014/main" id="{E4C9BFD4-F497-E5B1-0756-71C197F0B1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76475" y="-14288"/>
            <a:ext cx="4581525" cy="6872288"/>
          </a:xfrm>
          <a:prstGeom prst="rect">
            <a:avLst/>
          </a:prstGeom>
        </p:spPr>
      </p:pic>
    </p:spTree>
    <p:extLst>
      <p:ext uri="{BB962C8B-B14F-4D97-AF65-F5344CB8AC3E}">
        <p14:creationId xmlns:p14="http://schemas.microsoft.com/office/powerpoint/2010/main" val="4001670826"/>
      </p:ext>
    </p:extLst>
  </p:cSld>
  <p:clrMapOvr>
    <a:masterClrMapping/>
  </p:clrMapOvr>
  <p:transition spd="slow" advTm="4000">
    <p:randomBa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statue, herbe&#10;&#10;Le contenu généré par l’IA peut être incorrect.">
            <a:extLst>
              <a:ext uri="{FF2B5EF4-FFF2-40B4-BE49-F238E27FC236}">
                <a16:creationId xmlns:a16="http://schemas.microsoft.com/office/drawing/2014/main" id="{6F5AC175-E3B4-781A-D6C9-15C817C15A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2675" y="100012"/>
            <a:ext cx="4505325" cy="6757988"/>
          </a:xfrm>
          <a:prstGeom prst="rect">
            <a:avLst/>
          </a:prstGeom>
        </p:spPr>
      </p:pic>
    </p:spTree>
    <p:extLst>
      <p:ext uri="{BB962C8B-B14F-4D97-AF65-F5344CB8AC3E}">
        <p14:creationId xmlns:p14="http://schemas.microsoft.com/office/powerpoint/2010/main" val="2146248475"/>
      </p:ext>
    </p:extLst>
  </p:cSld>
  <p:clrMapOvr>
    <a:masterClrMapping/>
  </p:clrMapOvr>
  <p:transition spd="slow" advTm="4000">
    <p:randomBar/>
  </p:transition>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plein air, bâtiment, colonne, arbre&#10;&#10;Le contenu généré par l’IA peut être incorrect.">
            <a:extLst>
              <a:ext uri="{FF2B5EF4-FFF2-40B4-BE49-F238E27FC236}">
                <a16:creationId xmlns:a16="http://schemas.microsoft.com/office/drawing/2014/main" id="{EFB2FB47-5357-C06E-FFB7-7F99A2B06E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0" y="0"/>
            <a:ext cx="4572000" cy="6858000"/>
          </a:xfrm>
          <a:prstGeom prst="rect">
            <a:avLst/>
          </a:prstGeom>
        </p:spPr>
      </p:pic>
    </p:spTree>
    <p:extLst>
      <p:ext uri="{BB962C8B-B14F-4D97-AF65-F5344CB8AC3E}">
        <p14:creationId xmlns:p14="http://schemas.microsoft.com/office/powerpoint/2010/main" val="3277812068"/>
      </p:ext>
    </p:extLst>
  </p:cSld>
  <p:clrMapOvr>
    <a:masterClrMapping/>
  </p:clrMapOvr>
  <p:transition spd="slow" advTm="4000">
    <p:randomBa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statue&#10;&#10;Le contenu généré par l’IA peut être incorrect.">
            <a:extLst>
              <a:ext uri="{FF2B5EF4-FFF2-40B4-BE49-F238E27FC236}">
                <a16:creationId xmlns:a16="http://schemas.microsoft.com/office/drawing/2014/main" id="{197B6CE5-79D9-11BE-CA57-2B390F8D0F4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66950" y="-28575"/>
            <a:ext cx="4591050" cy="6886575"/>
          </a:xfrm>
          <a:prstGeom prst="rect">
            <a:avLst/>
          </a:prstGeom>
        </p:spPr>
      </p:pic>
    </p:spTree>
    <p:extLst>
      <p:ext uri="{BB962C8B-B14F-4D97-AF65-F5344CB8AC3E}">
        <p14:creationId xmlns:p14="http://schemas.microsoft.com/office/powerpoint/2010/main" val="1624519602"/>
      </p:ext>
    </p:extLst>
  </p:cSld>
  <p:clrMapOvr>
    <a:masterClrMapping/>
  </p:clrMapOvr>
  <p:transition spd="slow" advTm="4000">
    <p:randomBa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bois, rocher&#10;&#10;Le contenu généré par l’IA peut être incorrect.">
            <a:extLst>
              <a:ext uri="{FF2B5EF4-FFF2-40B4-BE49-F238E27FC236}">
                <a16:creationId xmlns:a16="http://schemas.microsoft.com/office/drawing/2014/main" id="{CBE72D36-87BC-FA16-748F-4A9E18EF4A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4100" y="57150"/>
            <a:ext cx="4533900" cy="6800850"/>
          </a:xfrm>
          <a:prstGeom prst="rect">
            <a:avLst/>
          </a:prstGeom>
        </p:spPr>
      </p:pic>
    </p:spTree>
    <p:extLst>
      <p:ext uri="{BB962C8B-B14F-4D97-AF65-F5344CB8AC3E}">
        <p14:creationId xmlns:p14="http://schemas.microsoft.com/office/powerpoint/2010/main" val="2495949550"/>
      </p:ext>
    </p:extLst>
  </p:cSld>
  <p:clrMapOvr>
    <a:masterClrMapping/>
  </p:clrMapOvr>
  <p:transition spd="slow" advTm="4000">
    <p:randomBa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plante, statue&#10;&#10;Le contenu généré par l’IA peut être incorrect.">
            <a:extLst>
              <a:ext uri="{FF2B5EF4-FFF2-40B4-BE49-F238E27FC236}">
                <a16:creationId xmlns:a16="http://schemas.microsoft.com/office/drawing/2014/main" id="{168A4BE3-9D5F-6CA1-5B4A-7F61EEAF1A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5999" y="0"/>
            <a:ext cx="4571999" cy="6857999"/>
          </a:xfrm>
          <a:prstGeom prst="rect">
            <a:avLst/>
          </a:prstGeom>
        </p:spPr>
      </p:pic>
    </p:spTree>
    <p:extLst>
      <p:ext uri="{BB962C8B-B14F-4D97-AF65-F5344CB8AC3E}">
        <p14:creationId xmlns:p14="http://schemas.microsoft.com/office/powerpoint/2010/main" val="2350866067"/>
      </p:ext>
    </p:extLst>
  </p:cSld>
  <p:clrMapOvr>
    <a:masterClrMapping/>
  </p:clrMapOvr>
  <p:transition spd="slow" advTm="4000">
    <p:randomBa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tatue, plein air, plante, sculpture&#10;&#10;Le contenu généré par l’IA peut être incorrect.">
            <a:extLst>
              <a:ext uri="{FF2B5EF4-FFF2-40B4-BE49-F238E27FC236}">
                <a16:creationId xmlns:a16="http://schemas.microsoft.com/office/drawing/2014/main" id="{AC3789F7-5BCA-C42F-ED8D-979D8F1847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95525" y="14287"/>
            <a:ext cx="4562475" cy="6843713"/>
          </a:xfrm>
          <a:prstGeom prst="rect">
            <a:avLst/>
          </a:prstGeom>
        </p:spPr>
      </p:pic>
    </p:spTree>
    <p:extLst>
      <p:ext uri="{BB962C8B-B14F-4D97-AF65-F5344CB8AC3E}">
        <p14:creationId xmlns:p14="http://schemas.microsoft.com/office/powerpoint/2010/main" val="2948461346"/>
      </p:ext>
    </p:extLst>
  </p:cSld>
  <p:clrMapOvr>
    <a:masterClrMapping/>
  </p:clrMapOvr>
  <p:transition spd="slow" advTm="4000">
    <p:randomBa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ammifère, plein air, arbre, plante&#10;&#10;Le contenu généré par l’IA peut être incorrect.">
            <a:extLst>
              <a:ext uri="{FF2B5EF4-FFF2-40B4-BE49-F238E27FC236}">
                <a16:creationId xmlns:a16="http://schemas.microsoft.com/office/drawing/2014/main" id="{62B1B13F-A67D-7169-00C0-8DC9B44876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14575" y="42862"/>
            <a:ext cx="4476750" cy="6715126"/>
          </a:xfrm>
          <a:prstGeom prst="rect">
            <a:avLst/>
          </a:prstGeom>
        </p:spPr>
      </p:pic>
    </p:spTree>
    <p:extLst>
      <p:ext uri="{BB962C8B-B14F-4D97-AF65-F5344CB8AC3E}">
        <p14:creationId xmlns:p14="http://schemas.microsoft.com/office/powerpoint/2010/main" val="2208066944"/>
      </p:ext>
    </p:extLst>
  </p:cSld>
  <p:clrMapOvr>
    <a:masterClrMapping/>
  </p:clrMapOvr>
  <p:transition spd="slow" advTm="4000">
    <p:randomBa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statue, plante&#10;&#10;Le contenu généré par l’IA peut être incorrect.">
            <a:extLst>
              <a:ext uri="{FF2B5EF4-FFF2-40B4-BE49-F238E27FC236}">
                <a16:creationId xmlns:a16="http://schemas.microsoft.com/office/drawing/2014/main" id="{05D8D3F6-846E-0E9A-43D0-62331FF376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05050" y="28575"/>
            <a:ext cx="4502150" cy="6753225"/>
          </a:xfrm>
          <a:prstGeom prst="rect">
            <a:avLst/>
          </a:prstGeom>
        </p:spPr>
      </p:pic>
    </p:spTree>
    <p:extLst>
      <p:ext uri="{BB962C8B-B14F-4D97-AF65-F5344CB8AC3E}">
        <p14:creationId xmlns:p14="http://schemas.microsoft.com/office/powerpoint/2010/main" val="1795444852"/>
      </p:ext>
    </p:extLst>
  </p:cSld>
  <p:clrMapOvr>
    <a:masterClrMapping/>
  </p:clrMapOvr>
  <p:transition spd="slow" advTm="4000">
    <p:randomBa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hibou, plante&#10;&#10;Le contenu généré par l’IA peut être incorrect.">
            <a:extLst>
              <a:ext uri="{FF2B5EF4-FFF2-40B4-BE49-F238E27FC236}">
                <a16:creationId xmlns:a16="http://schemas.microsoft.com/office/drawing/2014/main" id="{261EFA96-30CE-5149-6647-F590990BD9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4100" y="57150"/>
            <a:ext cx="4533900" cy="6800850"/>
          </a:xfrm>
          <a:prstGeom prst="rect">
            <a:avLst/>
          </a:prstGeom>
        </p:spPr>
      </p:pic>
    </p:spTree>
    <p:extLst>
      <p:ext uri="{BB962C8B-B14F-4D97-AF65-F5344CB8AC3E}">
        <p14:creationId xmlns:p14="http://schemas.microsoft.com/office/powerpoint/2010/main" val="3320084435"/>
      </p:ext>
    </p:extLst>
  </p:cSld>
  <p:clrMapOvr>
    <a:masterClrMapping/>
  </p:clrMapOvr>
  <p:transition spd="slow" advTm="4000">
    <p:randomBa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statue, plante&#10;&#10;Le contenu généré par l’IA peut être incorrect.">
            <a:extLst>
              <a:ext uri="{FF2B5EF4-FFF2-40B4-BE49-F238E27FC236}">
                <a16:creationId xmlns:a16="http://schemas.microsoft.com/office/drawing/2014/main" id="{C0CEC5BA-5FAF-7C91-85F6-C12CC7F717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4100" y="57150"/>
            <a:ext cx="4533900" cy="6800850"/>
          </a:xfrm>
          <a:prstGeom prst="rect">
            <a:avLst/>
          </a:prstGeom>
        </p:spPr>
      </p:pic>
    </p:spTree>
    <p:extLst>
      <p:ext uri="{BB962C8B-B14F-4D97-AF65-F5344CB8AC3E}">
        <p14:creationId xmlns:p14="http://schemas.microsoft.com/office/powerpoint/2010/main" val="3720082659"/>
      </p:ext>
    </p:extLst>
  </p:cSld>
  <p:clrMapOvr>
    <a:masterClrMapping/>
  </p:clrMapOvr>
  <p:transition spd="slow" advTm="4000">
    <p:randomBa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oteau totémique, bâtiment, plein air&#10;&#10;Le contenu généré par l’IA peut être incorrect.">
            <a:extLst>
              <a:ext uri="{FF2B5EF4-FFF2-40B4-BE49-F238E27FC236}">
                <a16:creationId xmlns:a16="http://schemas.microsoft.com/office/drawing/2014/main" id="{96689202-98D7-D203-CB21-70ED18E9D8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3625" y="0"/>
            <a:ext cx="4572000" cy="6858000"/>
          </a:xfrm>
          <a:prstGeom prst="rect">
            <a:avLst/>
          </a:prstGeom>
        </p:spPr>
      </p:pic>
    </p:spTree>
    <p:extLst>
      <p:ext uri="{BB962C8B-B14F-4D97-AF65-F5344CB8AC3E}">
        <p14:creationId xmlns:p14="http://schemas.microsoft.com/office/powerpoint/2010/main" val="2132767641"/>
      </p:ext>
    </p:extLst>
  </p:cSld>
  <p:clrMapOvr>
    <a:masterClrMapping/>
  </p:clrMapOvr>
  <p:transition spd="slow" advTm="4000">
    <p:randomBa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plante, statue&#10;&#10;Le contenu généré par l’IA peut être incorrect.">
            <a:extLst>
              <a:ext uri="{FF2B5EF4-FFF2-40B4-BE49-F238E27FC236}">
                <a16:creationId xmlns:a16="http://schemas.microsoft.com/office/drawing/2014/main" id="{259B898A-C628-314F-1ACE-430774FB87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3624" y="71436"/>
            <a:ext cx="4524375" cy="6786564"/>
          </a:xfrm>
          <a:prstGeom prst="rect">
            <a:avLst/>
          </a:prstGeom>
        </p:spPr>
      </p:pic>
    </p:spTree>
    <p:extLst>
      <p:ext uri="{BB962C8B-B14F-4D97-AF65-F5344CB8AC3E}">
        <p14:creationId xmlns:p14="http://schemas.microsoft.com/office/powerpoint/2010/main" val="3501865398"/>
      </p:ext>
    </p:extLst>
  </p:cSld>
  <p:clrMapOvr>
    <a:masterClrMapping/>
  </p:clrMapOvr>
  <p:transition spd="slow" advTm="4000">
    <p:randomBa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statue, sculpture, arbre&#10;&#10;Le contenu généré par l’IA peut être incorrect.">
            <a:extLst>
              <a:ext uri="{FF2B5EF4-FFF2-40B4-BE49-F238E27FC236}">
                <a16:creationId xmlns:a16="http://schemas.microsoft.com/office/drawing/2014/main" id="{5EC8FB6F-2A88-1C17-FFB0-6B097BB9E8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95525" y="14287"/>
            <a:ext cx="4562475" cy="6843713"/>
          </a:xfrm>
          <a:prstGeom prst="rect">
            <a:avLst/>
          </a:prstGeom>
        </p:spPr>
      </p:pic>
    </p:spTree>
    <p:extLst>
      <p:ext uri="{BB962C8B-B14F-4D97-AF65-F5344CB8AC3E}">
        <p14:creationId xmlns:p14="http://schemas.microsoft.com/office/powerpoint/2010/main" val="2574252396"/>
      </p:ext>
    </p:extLst>
  </p:cSld>
  <p:clrMapOvr>
    <a:masterClrMapping/>
  </p:clrMapOvr>
  <p:transition spd="slow" advTm="4000">
    <p:randomBa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statue, sculpture&#10;&#10;Le contenu généré par l’IA peut être incorrect.">
            <a:extLst>
              <a:ext uri="{FF2B5EF4-FFF2-40B4-BE49-F238E27FC236}">
                <a16:creationId xmlns:a16="http://schemas.microsoft.com/office/drawing/2014/main" id="{C14E98D3-0C5C-4774-C8BF-6BFE867EFB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4100" y="57150"/>
            <a:ext cx="4533900" cy="6800850"/>
          </a:xfrm>
          <a:prstGeom prst="rect">
            <a:avLst/>
          </a:prstGeom>
        </p:spPr>
      </p:pic>
    </p:spTree>
    <p:extLst>
      <p:ext uri="{BB962C8B-B14F-4D97-AF65-F5344CB8AC3E}">
        <p14:creationId xmlns:p14="http://schemas.microsoft.com/office/powerpoint/2010/main" val="1616730488"/>
      </p:ext>
    </p:extLst>
  </p:cSld>
  <p:clrMapOvr>
    <a:masterClrMapping/>
  </p:clrMapOvr>
  <p:transition spd="slow" advTm="4000">
    <p:randomBa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plante, statue&#10;&#10;Le contenu généré par l’IA peut être incorrect.">
            <a:extLst>
              <a:ext uri="{FF2B5EF4-FFF2-40B4-BE49-F238E27FC236}">
                <a16:creationId xmlns:a16="http://schemas.microsoft.com/office/drawing/2014/main" id="{6B73BDA9-07A5-95FF-6247-12BA0B6EA8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1" y="-1"/>
            <a:ext cx="4572000" cy="6858001"/>
          </a:xfrm>
          <a:prstGeom prst="rect">
            <a:avLst/>
          </a:prstGeom>
        </p:spPr>
      </p:pic>
    </p:spTree>
    <p:extLst>
      <p:ext uri="{BB962C8B-B14F-4D97-AF65-F5344CB8AC3E}">
        <p14:creationId xmlns:p14="http://schemas.microsoft.com/office/powerpoint/2010/main" val="2937281849"/>
      </p:ext>
    </p:extLst>
  </p:cSld>
  <p:clrMapOvr>
    <a:masterClrMapping/>
  </p:clrMapOvr>
  <p:transition spd="slow" advTm="4000">
    <p:randomBar/>
  </p:transition>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11351249"/>
      </p:ext>
    </p:extLst>
  </p:cSld>
  <p:clrMapOvr>
    <a:masterClrMapping/>
  </p:clrMapOvr>
  <p:transition spd="slow" advTm="4000">
    <p:randomBar/>
  </p:transition>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96016189"/>
      </p:ext>
    </p:extLst>
  </p:cSld>
  <p:clrMapOvr>
    <a:masterClrMapping/>
  </p:clrMapOvr>
  <p:transition spd="slow" advTm="4000">
    <p:randomBar/>
  </p:transition>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6196345"/>
      </p:ext>
    </p:extLst>
  </p:cSld>
  <p:clrMapOvr>
    <a:masterClrMapping/>
  </p:clrMapOvr>
  <p:transition spd="slow" advTm="4000">
    <p:randomBar/>
  </p:transition>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 name="Image 19" descr="Une image contenant écriture manuscrite, arbre, plein air&#10;&#10;Le contenu généré par l’IA peut être incorrect.">
            <a:extLst>
              <a:ext uri="{FF2B5EF4-FFF2-40B4-BE49-F238E27FC236}">
                <a16:creationId xmlns:a16="http://schemas.microsoft.com/office/drawing/2014/main" id="{FCCEF7DB-5818-E63C-A7EE-2613E7D879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27550" y="0"/>
            <a:ext cx="4572000" cy="6858000"/>
          </a:xfrm>
          <a:prstGeom prst="rect">
            <a:avLst/>
          </a:prstGeom>
        </p:spPr>
      </p:pic>
      <p:pic>
        <p:nvPicPr>
          <p:cNvPr id="18" name="Image 17" descr="Une image contenant plein air, arbre, plante, cimetière&#10;&#10;Le contenu généré par l’IA peut être incorrect.">
            <a:extLst>
              <a:ext uri="{FF2B5EF4-FFF2-40B4-BE49-F238E27FC236}">
                <a16:creationId xmlns:a16="http://schemas.microsoft.com/office/drawing/2014/main" id="{23590627-6D31-EF11-953B-46CD146D67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50" y="0"/>
            <a:ext cx="4572000" cy="6858000"/>
          </a:xfrm>
          <a:prstGeom prst="rect">
            <a:avLst/>
          </a:prstGeom>
        </p:spPr>
      </p:pic>
      <p:pic>
        <p:nvPicPr>
          <p:cNvPr id="5" name="Image 4">
            <a:extLst>
              <a:ext uri="{FF2B5EF4-FFF2-40B4-BE49-F238E27FC236}">
                <a16:creationId xmlns:a16="http://schemas.microsoft.com/office/drawing/2014/main" id="{82C807A2-A9AC-0973-E6C1-BA6D117D5498}"/>
              </a:ext>
            </a:extLst>
          </p:cNvPr>
          <p:cNvPicPr>
            <a:picLocks noChangeAspect="1"/>
          </p:cNvPicPr>
          <p:nvPr/>
        </p:nvPicPr>
        <p:blipFill>
          <a:blip r:embed="rId4"/>
          <a:stretch>
            <a:fillRect/>
          </a:stretch>
        </p:blipFill>
        <p:spPr>
          <a:xfrm>
            <a:off x="5616000" y="1224000"/>
            <a:ext cx="2560542" cy="3572566"/>
          </a:xfrm>
          <a:prstGeom prst="rect">
            <a:avLst/>
          </a:prstGeom>
        </p:spPr>
      </p:pic>
      <p:sp>
        <p:nvSpPr>
          <p:cNvPr id="7" name="ZoneTexte 6">
            <a:extLst>
              <a:ext uri="{FF2B5EF4-FFF2-40B4-BE49-F238E27FC236}">
                <a16:creationId xmlns:a16="http://schemas.microsoft.com/office/drawing/2014/main" id="{D0EAD660-FDB7-4598-2389-6CB3259596D0}"/>
              </a:ext>
            </a:extLst>
          </p:cNvPr>
          <p:cNvSpPr txBox="1"/>
          <p:nvPr/>
        </p:nvSpPr>
        <p:spPr>
          <a:xfrm>
            <a:off x="6012000" y="4824000"/>
            <a:ext cx="1933575" cy="707886"/>
          </a:xfrm>
          <a:prstGeom prst="rect">
            <a:avLst/>
          </a:prstGeom>
          <a:noFill/>
        </p:spPr>
        <p:txBody>
          <a:bodyPr wrap="square">
            <a:spAutoFit/>
          </a:bodyPr>
          <a:lstStyle/>
          <a:p>
            <a:pPr algn="ctr"/>
            <a:r>
              <a:rPr lang="fr-FR" sz="2000" b="1" dirty="0">
                <a:latin typeface="Baskerville Old Face" panose="02020602080505020303" pitchFamily="18" charset="0"/>
              </a:rPr>
              <a:t>les esprits de la forêt</a:t>
            </a:r>
          </a:p>
        </p:txBody>
      </p:sp>
      <p:pic>
        <p:nvPicPr>
          <p:cNvPr id="9" name="Image 8">
            <a:extLst>
              <a:ext uri="{FF2B5EF4-FFF2-40B4-BE49-F238E27FC236}">
                <a16:creationId xmlns:a16="http://schemas.microsoft.com/office/drawing/2014/main" id="{DAAD4B64-CA65-3723-0D9D-A2877EE6266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86262" y="6357937"/>
            <a:ext cx="371475" cy="371475"/>
          </a:xfrm>
          <a:prstGeom prst="rect">
            <a:avLst/>
          </a:prstGeom>
        </p:spPr>
      </p:pic>
    </p:spTree>
    <p:extLst>
      <p:ext uri="{BB962C8B-B14F-4D97-AF65-F5344CB8AC3E}">
        <p14:creationId xmlns:p14="http://schemas.microsoft.com/office/powerpoint/2010/main" val="3862827432"/>
      </p:ext>
    </p:extLst>
  </p:cSld>
  <p:clrMapOvr>
    <a:masterClrMapping/>
  </p:clrMapOvr>
  <p:transition spd="slow">
    <p:randomBar/>
  </p:transition>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5000" b="-25000"/>
          </a:stretch>
        </a:blipFill>
        <a:effectLst/>
      </p:bgPr>
    </p:bg>
    <p:spTree>
      <p:nvGrpSpPr>
        <p:cNvPr id="1" name=""/>
        <p:cNvGrpSpPr/>
        <p:nvPr/>
      </p:nvGrpSpPr>
      <p:grpSpPr>
        <a:xfrm>
          <a:off x="0" y="0"/>
          <a:ext cx="0" cy="0"/>
          <a:chOff x="0" y="0"/>
          <a:chExt cx="0" cy="0"/>
        </a:xfrm>
      </p:grpSpPr>
      <p:sp>
        <p:nvSpPr>
          <p:cNvPr id="3" name="ZoneTexte 2"/>
          <p:cNvSpPr txBox="1"/>
          <p:nvPr/>
        </p:nvSpPr>
        <p:spPr>
          <a:xfrm>
            <a:off x="1904971" y="5753276"/>
            <a:ext cx="1937512" cy="678973"/>
          </a:xfrm>
          <a:prstGeom prst="rect">
            <a:avLst/>
          </a:prstGeom>
          <a:noFill/>
        </p:spPr>
        <p:txBody>
          <a:bodyPr wrap="none" lIns="107693" tIns="53946" rIns="107693" bIns="53946" rtlCol="0">
            <a:spAutoFit/>
          </a:bodyPr>
          <a:lstStyle/>
          <a:p>
            <a:pPr defTabSz="969186"/>
            <a:r>
              <a:rPr lang="fr-FR" sz="3704" b="1" dirty="0">
                <a:ln w="19050">
                  <a:solidFill>
                    <a:srgbClr val="F79646">
                      <a:lumMod val="50000"/>
                    </a:srgbClr>
                  </a:solidFill>
                </a:ln>
                <a:solidFill>
                  <a:prstClr val="white"/>
                </a:solidFill>
                <a:latin typeface="Franklin Gothic Medium" pitchFamily="34" charset="0"/>
              </a:rPr>
              <a:t>Création</a:t>
            </a:r>
          </a:p>
        </p:txBody>
      </p:sp>
      <p:sp>
        <p:nvSpPr>
          <p:cNvPr id="4" name="Étoile à 12 branches 3"/>
          <p:cNvSpPr>
            <a:spLocks/>
          </p:cNvSpPr>
          <p:nvPr/>
        </p:nvSpPr>
        <p:spPr>
          <a:xfrm>
            <a:off x="5562600" y="717256"/>
            <a:ext cx="1342879" cy="609546"/>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7693" tIns="53946" rIns="107693" bIns="53946" rtlCol="0" anchor="ctr"/>
          <a:lstStyle/>
          <a:p>
            <a:pPr algn="ctr" defTabSz="969186"/>
            <a:r>
              <a:rPr lang="fr-FR" sz="1376" dirty="0">
                <a:solidFill>
                  <a:srgbClr val="FF0000"/>
                </a:solidFill>
                <a:latin typeface="Rockwell" pitchFamily="18" charset="0"/>
              </a:rPr>
              <a:t>2618</a:t>
            </a:r>
          </a:p>
        </p:txBody>
      </p:sp>
      <p:sp>
        <p:nvSpPr>
          <p:cNvPr id="10" name="ZoneTexte 9"/>
          <p:cNvSpPr txBox="1"/>
          <p:nvPr/>
        </p:nvSpPr>
        <p:spPr>
          <a:xfrm>
            <a:off x="64663" y="3599883"/>
            <a:ext cx="4250162" cy="1819029"/>
          </a:xfrm>
          <a:prstGeom prst="rect">
            <a:avLst/>
          </a:prstGeom>
          <a:noFill/>
        </p:spPr>
        <p:txBody>
          <a:bodyPr wrap="square" lIns="107693" tIns="53946" rIns="107693" bIns="53946" rtlCol="0">
            <a:spAutoFit/>
          </a:bodyPr>
          <a:lstStyle/>
          <a:p>
            <a:pPr algn="ctr" defTabSz="969186"/>
            <a:r>
              <a:rPr lang="en-US" sz="3704" b="1" dirty="0">
                <a:ln w="19050">
                  <a:solidFill>
                    <a:srgbClr val="F79646">
                      <a:lumMod val="50000"/>
                    </a:srgbClr>
                  </a:solidFill>
                </a:ln>
                <a:solidFill>
                  <a:prstClr val="white"/>
                </a:solidFill>
                <a:latin typeface="Franklin Gothic Medium" pitchFamily="34" charset="0"/>
              </a:rPr>
              <a:t>Vivaldi</a:t>
            </a:r>
          </a:p>
          <a:p>
            <a:pPr algn="ctr" defTabSz="969186"/>
            <a:r>
              <a:rPr lang="en-US" sz="3704" b="1" dirty="0">
                <a:ln w="19050">
                  <a:solidFill>
                    <a:srgbClr val="F79646">
                      <a:lumMod val="50000"/>
                    </a:srgbClr>
                  </a:solidFill>
                </a:ln>
                <a:solidFill>
                  <a:prstClr val="white"/>
                </a:solidFill>
                <a:latin typeface="Franklin Gothic Medium" pitchFamily="34" charset="0"/>
              </a:rPr>
              <a:t>Allegro </a:t>
            </a:r>
          </a:p>
          <a:p>
            <a:pPr algn="ctr" defTabSz="969186"/>
            <a:r>
              <a:rPr lang="en-US" sz="3704" b="1" dirty="0">
                <a:ln w="19050">
                  <a:solidFill>
                    <a:srgbClr val="F79646">
                      <a:lumMod val="50000"/>
                    </a:srgbClr>
                  </a:solidFill>
                </a:ln>
                <a:solidFill>
                  <a:prstClr val="white"/>
                </a:solidFill>
                <a:latin typeface="Franklin Gothic Medium" pitchFamily="34" charset="0"/>
              </a:rPr>
              <a:t> Autumn in F Major</a:t>
            </a:r>
            <a:endParaRPr lang="fr-FR" sz="3704" b="1" dirty="0">
              <a:ln w="19050">
                <a:solidFill>
                  <a:srgbClr val="F79646">
                    <a:lumMod val="50000"/>
                  </a:srgbClr>
                </a:solidFill>
              </a:ln>
              <a:solidFill>
                <a:prstClr val="white"/>
              </a:solidFill>
              <a:latin typeface="Franklin Gothic Medium" pitchFamily="34" charset="0"/>
            </a:endParaRPr>
          </a:p>
        </p:txBody>
      </p:sp>
      <p:sp>
        <p:nvSpPr>
          <p:cNvPr id="11" name="ZoneTexte 10"/>
          <p:cNvSpPr txBox="1"/>
          <p:nvPr/>
        </p:nvSpPr>
        <p:spPr>
          <a:xfrm>
            <a:off x="7075092" y="2746139"/>
            <a:ext cx="1815812" cy="678973"/>
          </a:xfrm>
          <a:prstGeom prst="rect">
            <a:avLst/>
          </a:prstGeom>
          <a:noFill/>
        </p:spPr>
        <p:txBody>
          <a:bodyPr wrap="none" lIns="107693" tIns="53946" rIns="107693" bIns="53946" rtlCol="0">
            <a:spAutoFit/>
          </a:bodyPr>
          <a:lstStyle/>
          <a:p>
            <a:pPr defTabSz="969186"/>
            <a:r>
              <a:rPr lang="fr-FR" sz="3704" b="1" dirty="0">
                <a:ln w="19050">
                  <a:solidFill>
                    <a:srgbClr val="F79646">
                      <a:lumMod val="50000"/>
                    </a:srgbClr>
                  </a:solidFill>
                </a:ln>
                <a:solidFill>
                  <a:prstClr val="white"/>
                </a:solidFill>
                <a:latin typeface="Franklin Gothic Medium" pitchFamily="34" charset="0"/>
              </a:rPr>
              <a:t>Internet</a:t>
            </a:r>
            <a:endParaRPr lang="fr-FR" sz="4233" b="1" dirty="0">
              <a:ln w="19050">
                <a:solidFill>
                  <a:srgbClr val="F79646">
                    <a:lumMod val="50000"/>
                  </a:srgbClr>
                </a:solidFill>
              </a:ln>
              <a:solidFill>
                <a:prstClr val="white"/>
              </a:solidFill>
              <a:latin typeface="Franklin Gothic Medium" pitchFamily="34" charset="0"/>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152975" y="5561864"/>
            <a:ext cx="1584176" cy="788186"/>
          </a:xfrm>
          <a:prstGeom prst="rect">
            <a:avLst/>
          </a:prstGeom>
          <a:noFill/>
          <a:ln w="9525">
            <a:noFill/>
          </a:ln>
        </p:spPr>
      </p:pic>
      <p:pic>
        <p:nvPicPr>
          <p:cNvPr id="12" name="Image 11" descr="p1camera-1298800_960_720.png"/>
          <p:cNvPicPr>
            <a:picLocks noChangeAspect="1"/>
          </p:cNvPicPr>
          <p:nvPr/>
        </p:nvPicPr>
        <p:blipFill>
          <a:blip r:embed="rId4" cstate="print"/>
          <a:stretch>
            <a:fillRect/>
          </a:stretch>
        </p:blipFill>
        <p:spPr>
          <a:xfrm rot="300000" flipH="1">
            <a:off x="2887610" y="2147909"/>
            <a:ext cx="2467626" cy="1424404"/>
          </a:xfrm>
          <a:prstGeom prst="rect">
            <a:avLst/>
          </a:prstGeom>
        </p:spPr>
      </p:pic>
      <p:pic>
        <p:nvPicPr>
          <p:cNvPr id="14" name="Image 13" descr="2446956.png"/>
          <p:cNvPicPr>
            <a:picLocks noChangeAspect="1"/>
          </p:cNvPicPr>
          <p:nvPr/>
        </p:nvPicPr>
        <p:blipFill>
          <a:blip r:embed="rId5" cstate="print"/>
          <a:stretch>
            <a:fillRect/>
          </a:stretch>
        </p:blipFill>
        <p:spPr>
          <a:xfrm>
            <a:off x="287540" y="86343"/>
            <a:ext cx="1122160" cy="996539"/>
          </a:xfrm>
          <a:prstGeom prst="rect">
            <a:avLst/>
          </a:prstGeom>
        </p:spPr>
      </p:pic>
      <p:sp>
        <p:nvSpPr>
          <p:cNvPr id="6" name="Rectangle : coins arrondis 5">
            <a:extLst>
              <a:ext uri="{FF2B5EF4-FFF2-40B4-BE49-F238E27FC236}">
                <a16:creationId xmlns:a16="http://schemas.microsoft.com/office/drawing/2014/main" id="{89A70926-3740-F3E6-9001-111E3B34732A}"/>
              </a:ext>
            </a:extLst>
          </p:cNvPr>
          <p:cNvSpPr/>
          <p:nvPr/>
        </p:nvSpPr>
        <p:spPr>
          <a:xfrm>
            <a:off x="7228069" y="682078"/>
            <a:ext cx="1509857" cy="395795"/>
          </a:xfrm>
          <a:prstGeom prst="roundRect">
            <a:avLst/>
          </a:prstGeom>
          <a:solidFill>
            <a:schemeClr val="bg1">
              <a:lumMod val="65000"/>
            </a:schemeClr>
          </a:solid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1088410"/>
            <a:r>
              <a:rPr lang="fr-FR" sz="2143" b="1" dirty="0">
                <a:solidFill>
                  <a:srgbClr val="FF0000"/>
                </a:solidFill>
                <a:latin typeface="Calibri"/>
              </a:rPr>
              <a:t>27,10,2025</a:t>
            </a:r>
          </a:p>
        </p:txBody>
      </p:sp>
      <p:pic>
        <p:nvPicPr>
          <p:cNvPr id="19" name="Image 18">
            <a:extLst>
              <a:ext uri="{FF2B5EF4-FFF2-40B4-BE49-F238E27FC236}">
                <a16:creationId xmlns:a16="http://schemas.microsoft.com/office/drawing/2014/main" id="{20C0E5D0-0238-EA23-B6BC-36B08149FF0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04101" y="3085625"/>
            <a:ext cx="3933825" cy="3933825"/>
          </a:xfrm>
          <a:prstGeom prst="rect">
            <a:avLst/>
          </a:prstGeom>
        </p:spPr>
      </p:pic>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2"/>
                                        </p:tgtEl>
                                        <p:attrNameLst>
                                          <p:attrName>style.visibility</p:attrName>
                                        </p:attrNameLst>
                                      </p:cBhvr>
                                      <p:to>
                                        <p:strVal val="visible"/>
                                      </p:to>
                                    </p:set>
                                    <p:anim to="" calcmode="lin" valueType="num">
                                      <p:cBhvr>
                                        <p:cTn id="7" dur="1" fill="hold"/>
                                        <p:tgtEl>
                                          <p:spTgt spid="12"/>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1"/>
                                        </p:tgtEl>
                                        <p:attrNameLst>
                                          <p:attrName>style.visibility</p:attrName>
                                        </p:attrNameLst>
                                      </p:cBhvr>
                                      <p:to>
                                        <p:strVal val="visible"/>
                                      </p:to>
                                    </p:set>
                                    <p:anim to="" calcmode="lin" valueType="num">
                                      <p:cBhvr>
                                        <p:cTn id="11" dur="1" fill="hold"/>
                                        <p:tgtEl>
                                          <p:spTgt spid="11"/>
                                        </p:tgtEl>
                                        <p:attrNameLst>
                                          <p:attrName/>
                                        </p:attrNameLst>
                                      </p:cBhvr>
                                    </p:anim>
                                  </p:childTnLst>
                                </p:cTn>
                              </p:par>
                            </p:childTnLst>
                          </p:cTn>
                        </p:par>
                        <p:par>
                          <p:cTn id="12" fill="hold">
                            <p:stCondLst>
                              <p:cond delay="4000"/>
                            </p:stCondLst>
                            <p:childTnLst>
                              <p:par>
                                <p:cTn id="13" presetID="14" presetClass="entr" presetSubtype="10" fill="hold" nodeType="afterEffect">
                                  <p:stCondLst>
                                    <p:cond delay="2000"/>
                                  </p:stCondLst>
                                  <p:childTnLst>
                                    <p:set>
                                      <p:cBhvr>
                                        <p:cTn id="14" dur="1" fill="hold">
                                          <p:stCondLst>
                                            <p:cond delay="0"/>
                                          </p:stCondLst>
                                        </p:cTn>
                                        <p:tgtEl>
                                          <p:spTgt spid="19"/>
                                        </p:tgtEl>
                                        <p:attrNameLst>
                                          <p:attrName>style.visibility</p:attrName>
                                        </p:attrNameLst>
                                      </p:cBhvr>
                                      <p:to>
                                        <p:strVal val="visible"/>
                                      </p:to>
                                    </p:set>
                                    <p:animEffect transition="in" filter="randombar(horizontal)">
                                      <p:cBhvr>
                                        <p:cTn id="15" dur="500"/>
                                        <p:tgtEl>
                                          <p:spTgt spid="19"/>
                                        </p:tgtEl>
                                      </p:cBhvr>
                                    </p:animEffect>
                                  </p:childTnLst>
                                </p:cTn>
                              </p:par>
                            </p:childTnLst>
                          </p:cTn>
                        </p:par>
                        <p:par>
                          <p:cTn id="16" fill="hold">
                            <p:stCondLst>
                              <p:cond delay="6500"/>
                            </p:stCondLst>
                            <p:childTnLst>
                              <p:par>
                                <p:cTn id="17" presetID="24" presetClass="entr" presetSubtype="0" fill="hold" grpId="0" nodeType="afterEffect">
                                  <p:stCondLst>
                                    <p:cond delay="2000"/>
                                  </p:stCondLst>
                                  <p:childTnLst>
                                    <p:set>
                                      <p:cBhvr>
                                        <p:cTn id="18" dur="1" fill="hold">
                                          <p:stCondLst>
                                            <p:cond delay="0"/>
                                          </p:stCondLst>
                                        </p:cTn>
                                        <p:tgtEl>
                                          <p:spTgt spid="10"/>
                                        </p:tgtEl>
                                        <p:attrNameLst>
                                          <p:attrName>style.visibility</p:attrName>
                                        </p:attrNameLst>
                                      </p:cBhvr>
                                      <p:to>
                                        <p:strVal val="visible"/>
                                      </p:to>
                                    </p:set>
                                    <p:anim to="" calcmode="lin" valueType="num">
                                      <p:cBhvr>
                                        <p:cTn id="19" dur="1" fill="hold"/>
                                        <p:tgtEl>
                                          <p:spTgt spid="10"/>
                                        </p:tgtEl>
                                        <p:attrNameLst>
                                          <p:attrName/>
                                        </p:attrNameLst>
                                      </p:cBhvr>
                                    </p:anim>
                                  </p:childTnLst>
                                </p:cTn>
                              </p:par>
                            </p:childTnLst>
                          </p:cTn>
                        </p:par>
                        <p:par>
                          <p:cTn id="20" fill="hold">
                            <p:stCondLst>
                              <p:cond delay="85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500"/>
                            </p:stCondLst>
                            <p:childTnLst>
                              <p:par>
                                <p:cTn id="25" presetID="24" presetClass="entr" presetSubtype="0" fill="hold" grpId="0" nodeType="afterEffect">
                                  <p:stCondLst>
                                    <p:cond delay="2000"/>
                                  </p:stCondLst>
                                  <p:childTnLst>
                                    <p:set>
                                      <p:cBhvr>
                                        <p:cTn id="26" dur="1" fill="hold">
                                          <p:stCondLst>
                                            <p:cond delay="0"/>
                                          </p:stCondLst>
                                        </p:cTn>
                                        <p:tgtEl>
                                          <p:spTgt spid="3"/>
                                        </p:tgtEl>
                                        <p:attrNameLst>
                                          <p:attrName>style.visibility</p:attrName>
                                        </p:attrNameLst>
                                      </p:cBhvr>
                                      <p:to>
                                        <p:strVal val="visible"/>
                                      </p:to>
                                    </p:set>
                                    <p:anim to="" calcmode="lin" valueType="num">
                                      <p:cBhvr>
                                        <p:cTn id="27" dur="1" fill="hold"/>
                                        <p:tgtEl>
                                          <p:spTgt spid="3"/>
                                        </p:tgtEl>
                                        <p:attrNameLst>
                                          <p:attrName/>
                                        </p:attrNameLst>
                                      </p:cBhvr>
                                    </p:anim>
                                  </p:childTnLst>
                                </p:cTn>
                              </p:par>
                            </p:childTnLst>
                          </p:cTn>
                        </p:par>
                        <p:par>
                          <p:cTn id="28" fill="hold">
                            <p:stCondLst>
                              <p:cond delay="12500"/>
                            </p:stCondLst>
                            <p:childTnLst>
                              <p:par>
                                <p:cTn id="29" presetID="24" presetClass="entr" presetSubtype="0" fill="hold" nodeType="afterEffect">
                                  <p:stCondLst>
                                    <p:cond delay="2000"/>
                                  </p:stCondLst>
                                  <p:childTnLst>
                                    <p:set>
                                      <p:cBhvr>
                                        <p:cTn id="30" dur="1" fill="hold">
                                          <p:stCondLst>
                                            <p:cond delay="0"/>
                                          </p:stCondLst>
                                        </p:cTn>
                                        <p:tgtEl>
                                          <p:spTgt spid="14"/>
                                        </p:tgtEl>
                                        <p:attrNameLst>
                                          <p:attrName>style.visibility</p:attrName>
                                        </p:attrNameLst>
                                      </p:cBhvr>
                                      <p:to>
                                        <p:strVal val="visible"/>
                                      </p:to>
                                    </p:set>
                                    <p:anim to="" calcmode="lin" valueType="num">
                                      <p:cBhvr>
                                        <p:cTn id="31" dur="1" fill="hold"/>
                                        <p:tgtEl>
                                          <p:spTgt spid="14"/>
                                        </p:tgtEl>
                                        <p:attrNameLst>
                                          <p:attrName/>
                                        </p:attrNameLst>
                                      </p:cBhvr>
                                    </p:anim>
                                  </p:childTnLst>
                                </p:cTn>
                              </p:par>
                            </p:childTnLst>
                          </p:cTn>
                        </p:par>
                        <p:par>
                          <p:cTn id="32" fill="hold">
                            <p:stCondLst>
                              <p:cond delay="14500"/>
                            </p:stCondLst>
                            <p:childTnLst>
                              <p:par>
                                <p:cTn id="33" presetID="24" presetClass="entr" presetSubtype="0" fill="hold" grpId="0" nodeType="afterEffect">
                                  <p:stCondLst>
                                    <p:cond delay="2000"/>
                                  </p:stCondLst>
                                  <p:childTnLst>
                                    <p:set>
                                      <p:cBhvr>
                                        <p:cTn id="34" dur="1" fill="hold">
                                          <p:stCondLst>
                                            <p:cond delay="0"/>
                                          </p:stCondLst>
                                        </p:cTn>
                                        <p:tgtEl>
                                          <p:spTgt spid="4"/>
                                        </p:tgtEl>
                                        <p:attrNameLst>
                                          <p:attrName>style.visibility</p:attrName>
                                        </p:attrNameLst>
                                      </p:cBhvr>
                                      <p:to>
                                        <p:strVal val="visible"/>
                                      </p:to>
                                    </p:set>
                                    <p:anim to="" calcmode="lin" valueType="num">
                                      <p:cBhvr>
                                        <p:cTn id="35" dur="1" fill="hold"/>
                                        <p:tgtEl>
                                          <p:spTgt spid="4"/>
                                        </p:tgtEl>
                                        <p:attrNameLst>
                                          <p:attrName/>
                                        </p:attrNameLst>
                                      </p:cBhvr>
                                    </p:anim>
                                  </p:childTnLst>
                                </p:cTn>
                              </p:par>
                            </p:childTnLst>
                          </p:cTn>
                        </p:par>
                        <p:par>
                          <p:cTn id="36" fill="hold">
                            <p:stCondLst>
                              <p:cond delay="16500"/>
                            </p:stCondLst>
                            <p:childTnLst>
                              <p:par>
                                <p:cTn id="37" presetID="14" presetClass="entr" presetSubtype="10" fill="hold" grpId="0" nodeType="afterEffect">
                                  <p:stCondLst>
                                    <p:cond delay="2000"/>
                                  </p:stCondLst>
                                  <p:childTnLst>
                                    <p:set>
                                      <p:cBhvr>
                                        <p:cTn id="38" dur="1" fill="hold">
                                          <p:stCondLst>
                                            <p:cond delay="0"/>
                                          </p:stCondLst>
                                        </p:cTn>
                                        <p:tgtEl>
                                          <p:spTgt spid="6"/>
                                        </p:tgtEl>
                                        <p:attrNameLst>
                                          <p:attrName>style.visibility</p:attrName>
                                        </p:attrNameLst>
                                      </p:cBhvr>
                                      <p:to>
                                        <p:strVal val="visible"/>
                                      </p:to>
                                    </p:set>
                                    <p:animEffect transition="in" filter="randombar(horizontal)">
                                      <p:cBhvr>
                                        <p:cTn id="3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P spid="6"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84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lIns="60725" tIns="30360" rIns="60725" bIns="30360" numCol="1" rtlCol="0">
        <a:prstTxWarp prst="textPlain">
          <a:avLst/>
        </a:prstTxWarp>
        <a:spAutoFit/>
      </a:bodyPr>
      <a:lstStyle>
        <a:defPPr marL="0" marR="0" indent="0" algn="l" defTabSz="726114" rtl="0" eaLnBrk="1" fontAlgn="auto" latinLnBrk="0" hangingPunct="1">
          <a:lnSpc>
            <a:spcPct val="100000"/>
          </a:lnSpc>
          <a:spcBef>
            <a:spcPts val="0"/>
          </a:spcBef>
          <a:spcAft>
            <a:spcPts val="0"/>
          </a:spcAft>
          <a:buClrTx/>
          <a:buSzTx/>
          <a:buFontTx/>
          <a:buNone/>
          <a:tabLst/>
          <a:defRPr kumimoji="0" sz="3968" b="0" i="0" u="none" strike="noStrike" kern="1200" cap="none" spc="0" normalizeH="0" baseline="0" noProof="0" dirty="0">
            <a:ln w="47625">
              <a:solidFill>
                <a:prstClr val="black"/>
              </a:solidFill>
            </a:ln>
            <a:solidFill>
              <a:srgbClr val="38D43C"/>
            </a:solidFill>
            <a:effectLst/>
            <a:uLnTx/>
            <a:uFillTx/>
            <a:latin typeface="Broadway" pitchFamily="82" charset="0"/>
            <a:ea typeface="+mn-ea"/>
            <a:cs typeface="+mn-cs"/>
          </a:defRPr>
        </a:defPPr>
      </a:lstStyle>
    </a:txDef>
  </a:objectDefaults>
  <a:extraClrSchemeLst/>
</a:theme>
</file>

<file path=ppt/theme/theme3.xml><?xml version="1.0" encoding="utf-8"?>
<a:theme xmlns:a="http://schemas.openxmlformats.org/drawingml/2006/main" name="8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397</Words>
  <Application>Microsoft Office PowerPoint</Application>
  <PresentationFormat>Affichage à l'écran (4:3)</PresentationFormat>
  <Paragraphs>38</Paragraphs>
  <Slides>47</Slides>
  <Notes>0</Notes>
  <HiddenSlides>0</HiddenSlides>
  <MMClips>1</MMClips>
  <ScaleCrop>false</ScaleCrop>
  <HeadingPairs>
    <vt:vector size="6" baseType="variant">
      <vt:variant>
        <vt:lpstr>Polices utilisées</vt:lpstr>
      </vt:variant>
      <vt:variant>
        <vt:i4>13</vt:i4>
      </vt:variant>
      <vt:variant>
        <vt:lpstr>Thème</vt:lpstr>
      </vt:variant>
      <vt:variant>
        <vt:i4>3</vt:i4>
      </vt:variant>
      <vt:variant>
        <vt:lpstr>Titres des diapositives</vt:lpstr>
      </vt:variant>
      <vt:variant>
        <vt:i4>47</vt:i4>
      </vt:variant>
    </vt:vector>
  </HeadingPairs>
  <TitlesOfParts>
    <vt:vector size="63" baseType="lpstr">
      <vt:lpstr>Agency FB</vt:lpstr>
      <vt:lpstr>Aptos</vt:lpstr>
      <vt:lpstr>Aptos Display</vt:lpstr>
      <vt:lpstr>Aptos Narrow</vt:lpstr>
      <vt:lpstr>Arial</vt:lpstr>
      <vt:lpstr>Baskerville Old Face</vt:lpstr>
      <vt:lpstr>Broadway</vt:lpstr>
      <vt:lpstr>Brush Script MT</vt:lpstr>
      <vt:lpstr>Calibri</vt:lpstr>
      <vt:lpstr>Chiller</vt:lpstr>
      <vt:lpstr>Courgette</vt:lpstr>
      <vt:lpstr>Franklin Gothic Medium</vt:lpstr>
      <vt:lpstr>Rockwell</vt:lpstr>
      <vt:lpstr>Thème Office</vt:lpstr>
      <vt:lpstr>84_Thème Office</vt:lpstr>
      <vt:lpstr>82_Thème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Roland albenesius</dc:creator>
  <cp:lastModifiedBy>Roland albenesius</cp:lastModifiedBy>
  <cp:revision>12</cp:revision>
  <dcterms:created xsi:type="dcterms:W3CDTF">2025-10-26T21:55:49Z</dcterms:created>
  <dcterms:modified xsi:type="dcterms:W3CDTF">2025-11-01T20:23:54Z</dcterms:modified>
</cp:coreProperties>
</file>