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583" r:id="rId4"/>
    <p:sldId id="691" r:id="rId5"/>
    <p:sldId id="692" r:id="rId6"/>
    <p:sldId id="693" r:id="rId7"/>
    <p:sldId id="694" r:id="rId8"/>
    <p:sldId id="695" r:id="rId9"/>
    <p:sldId id="696" r:id="rId10"/>
    <p:sldId id="697" r:id="rId11"/>
    <p:sldId id="698" r:id="rId12"/>
    <p:sldId id="699" r:id="rId13"/>
    <p:sldId id="700" r:id="rId14"/>
    <p:sldId id="701" r:id="rId15"/>
    <p:sldId id="702" r:id="rId16"/>
    <p:sldId id="703" r:id="rId17"/>
    <p:sldId id="704" r:id="rId18"/>
    <p:sldId id="705" r:id="rId19"/>
    <p:sldId id="706" r:id="rId20"/>
    <p:sldId id="707" r:id="rId21"/>
    <p:sldId id="708" r:id="rId22"/>
    <p:sldId id="709" r:id="rId23"/>
    <p:sldId id="710" r:id="rId24"/>
    <p:sldId id="711" r:id="rId25"/>
    <p:sldId id="712" r:id="rId26"/>
    <p:sldId id="713" r:id="rId27"/>
    <p:sldId id="714" r:id="rId28"/>
    <p:sldId id="715" r:id="rId29"/>
    <p:sldId id="716" r:id="rId30"/>
    <p:sldId id="717" r:id="rId31"/>
    <p:sldId id="718" r:id="rId32"/>
    <p:sldId id="719" r:id="rId33"/>
    <p:sldId id="720" r:id="rId34"/>
    <p:sldId id="721" r:id="rId35"/>
    <p:sldId id="722" r:id="rId36"/>
    <p:sldId id="723" r:id="rId37"/>
    <p:sldId id="724" r:id="rId38"/>
    <p:sldId id="725" r:id="rId39"/>
    <p:sldId id="726" r:id="rId40"/>
    <p:sldId id="727" r:id="rId41"/>
    <p:sldId id="728" r:id="rId42"/>
    <p:sldId id="729" r:id="rId43"/>
    <p:sldId id="730" r:id="rId44"/>
    <p:sldId id="731" r:id="rId45"/>
    <p:sldId id="732" r:id="rId46"/>
    <p:sldId id="733" r:id="rId47"/>
    <p:sldId id="734" r:id="rId48"/>
    <p:sldId id="735" r:id="rId49"/>
    <p:sldId id="736" r:id="rId50"/>
    <p:sldId id="737" r:id="rId51"/>
    <p:sldId id="690" r:id="rId5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T7qfOPETSHAcXwZH/b0Ng==" hashData="F5cxWtkMwuPeP5dIXCKIFPpEGRTtqZe1rdiRkvufd7IlrEkUNADv5RkLSt/Doy+deIsPYWLv9tv71rrobVR09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8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84AF9C-119F-C9EC-ACF7-23DCC45B13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69CDA48-DD8A-B3D5-B497-B7AFFC8EDA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91FDA1-A50F-4CC6-0479-40782273B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26/10/2025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AAED58-0B80-1546-1C28-6A7215A54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35BA1A-FBC7-D388-5BD3-1C2B645C8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306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2BA26F-9350-93C9-6424-7085C0B6D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2E2269C-8AA0-F318-72DA-14C4CDC3EA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54F723-1B1D-1A61-1FCB-2283AC56A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26/10/2025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83DABE-A191-03B8-D104-868E4E194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3AD810-FFB6-9A18-6757-6736BA600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75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30DAB2-BAFF-F972-802B-A58E8FA76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DEB506-A23B-E52B-FB44-A3D99B4954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EC1CE3-F91E-045A-D59A-ECC43FF0C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26/10/2025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7E05B1-BA4F-A8E3-F3D8-4992941F7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C0AD53-1187-7C87-F0D6-AFB5D8A94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923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462618-4DDC-D0B6-09AC-33C8AAFB5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A0AB636-5CAC-4D04-ED1C-9CFC93F3EE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7D24415-01BD-46C2-16EB-4DAB5D4E91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DD430C-3E5D-1C91-B5FE-E860A3C8F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26/10/2025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358A1BC-E3CD-DB30-77AF-0578405F4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D29A354-0083-7D28-40AD-34F0B88B5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6785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380179-E242-726A-CA17-AE786792D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896A1E3-0DBD-B516-B352-33FECFCD1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6252278-7AA0-90E6-79FB-DD6C1AA9BC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48F0BDD-CC80-50AE-0E58-D2126C25E4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7988586-9330-ECD8-9329-52C7622247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903655E-81B3-3405-611D-E06FF5EEA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26/10/2025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F844B83-415B-D811-2D57-1C7B2EF7C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E6EC924-C0D6-D7AC-FBE3-D684D32F9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838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70C052-7D07-38B8-0E59-1CFEA7E0F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08DCEC7-9CD7-55C3-76D6-922AE909F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26/10/2025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ED4D818-7FED-0C2D-E01B-6267E6034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F584206-E226-8180-D1DD-23D803B65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511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02FE9CF-675D-1C81-4978-200146F8F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26/10/2025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6EF2BEE-AE7D-3047-B8CE-56DDEE480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462A6A4-D1AB-FC76-6E33-11F621D46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45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1F4FF9-9978-BC18-940C-0A47FA664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F6426F-5B2F-7151-29E6-9F6CBB653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FF79476-BA99-5172-174B-F57641011A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86D7D5C-B909-2845-A61E-7849FFE04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26/10/2025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DFB9A9F-C9B9-22CC-E474-53B7ED1BC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324D87-DB08-6B9A-3E7D-DA4CDFB50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962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341FD5-A456-2AA9-478B-F3FA14F22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EFB72D6-D96F-E8F8-142B-DFB86B7029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69985F0-D38F-DE33-F495-A30939CB2D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3D3D59-D47D-6D2D-3304-110BA8032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26/10/2025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83F7E26-60D0-7C4A-4B8A-32395713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3C8C574-2BF2-C287-34CE-D0CC2AB87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096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AC8331-34B8-E215-483E-C0F66C65D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CC144FD-97AF-0B69-CD96-AFF3E79F80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266558-9DB0-4489-375C-C25855B76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26/10/2025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F7A2CB-5472-C89A-6767-60F5F3EDF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E760AE-A6EE-7609-E489-F15C7A4AC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263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662EC41-DE65-12C0-4AB8-B530AD0F36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EEFBECA-4278-E1BF-08CF-A956C0CD1F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F8CA96-357D-0A5C-C1DE-F88C1BC81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26/10/2025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F7486D-86C5-3919-5A74-6A36CAF2B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1FF079-99E4-5FC8-DA1F-594414A84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49263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6" y="2134296"/>
            <a:ext cx="7772401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65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0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1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1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2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03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23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44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65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761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540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8" y="4411195"/>
            <a:ext cx="7772401" cy="1362076"/>
          </a:xfrm>
        </p:spPr>
        <p:txBody>
          <a:bodyPr anchor="t"/>
          <a:lstStyle>
            <a:lvl1pPr algn="l">
              <a:defRPr sz="375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8" y="2906963"/>
            <a:ext cx="7772401" cy="1500187"/>
          </a:xfrm>
        </p:spPr>
        <p:txBody>
          <a:bodyPr anchor="b"/>
          <a:lstStyle>
            <a:lvl1pPr marL="0" indent="0">
              <a:buNone/>
              <a:defRPr sz="1876">
                <a:solidFill>
                  <a:schemeClr val="tx1">
                    <a:tint val="75000"/>
                  </a:schemeClr>
                </a:solidFill>
              </a:defRPr>
            </a:lvl1pPr>
            <a:lvl2pPr marL="420676" indent="0"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2pPr>
            <a:lvl3pPr marL="841342" indent="0">
              <a:buNone/>
              <a:defRPr sz="1518">
                <a:solidFill>
                  <a:schemeClr val="tx1">
                    <a:tint val="75000"/>
                  </a:schemeClr>
                </a:solidFill>
              </a:defRPr>
            </a:lvl3pPr>
            <a:lvl4pPr marL="1261898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4pPr>
            <a:lvl5pPr marL="16826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5pPr>
            <a:lvl6pPr marL="2103121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6pPr>
            <a:lvl7pPr marL="252379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7pPr>
            <a:lvl8pPr marL="294440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8pPr>
            <a:lvl9pPr marL="33650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89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897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11" y="1535403"/>
            <a:ext cx="4040189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11" y="2175066"/>
            <a:ext cx="4040189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403"/>
            <a:ext cx="4041778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5066"/>
            <a:ext cx="4041778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206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141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992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65" y="276717"/>
            <a:ext cx="3008312" cy="1162050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301" y="277498"/>
            <a:ext cx="5111750" cy="5853111"/>
          </a:xfrm>
        </p:spPr>
        <p:txBody>
          <a:bodyPr/>
          <a:lstStyle>
            <a:lvl1pPr>
              <a:defRPr sz="2946"/>
            </a:lvl1pPr>
            <a:lvl2pPr>
              <a:defRPr sz="2589"/>
            </a:lvl2pPr>
            <a:lvl3pPr>
              <a:defRPr sz="2232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65" y="1435429"/>
            <a:ext cx="3008312" cy="4691061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554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3778"/>
            <a:ext cx="5486400" cy="566738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7863"/>
            <a:ext cx="5486400" cy="4114800"/>
          </a:xfrm>
        </p:spPr>
        <p:txBody>
          <a:bodyPr/>
          <a:lstStyle>
            <a:lvl1pPr marL="0" indent="0">
              <a:buNone/>
              <a:defRPr sz="2946"/>
            </a:lvl1pPr>
            <a:lvl2pPr marL="420676" indent="0">
              <a:buNone/>
              <a:defRPr sz="2589"/>
            </a:lvl2pPr>
            <a:lvl3pPr marL="841342" indent="0">
              <a:buNone/>
              <a:defRPr sz="2232"/>
            </a:lvl3pPr>
            <a:lvl4pPr marL="1261898" indent="0">
              <a:buNone/>
              <a:defRPr sz="1876"/>
            </a:lvl4pPr>
            <a:lvl5pPr marL="1682656" indent="0">
              <a:buNone/>
              <a:defRPr sz="1876"/>
            </a:lvl5pPr>
            <a:lvl6pPr marL="2103121" indent="0">
              <a:buNone/>
              <a:defRPr sz="1876"/>
            </a:lvl6pPr>
            <a:lvl7pPr marL="2523796" indent="0">
              <a:buNone/>
              <a:defRPr sz="1876"/>
            </a:lvl7pPr>
            <a:lvl8pPr marL="2944406" indent="0">
              <a:buNone/>
              <a:defRPr sz="1876"/>
            </a:lvl8pPr>
            <a:lvl9pPr marL="3365056" indent="0">
              <a:buNone/>
              <a:defRPr sz="187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7"/>
            <a:ext cx="5486400" cy="804862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533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141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4" y="277821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0" y="277821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46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3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47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734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2"/>
            <a:ext cx="7772400" cy="1362074"/>
          </a:xfrm>
        </p:spPr>
        <p:txBody>
          <a:bodyPr anchor="t"/>
          <a:lstStyle>
            <a:lvl1pPr algn="l">
              <a:defRPr sz="444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1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1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9323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72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4pPr>
            <a:lvl5pPr marL="1986432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5pPr>
            <a:lvl6pPr marL="2482869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6pPr>
            <a:lvl7pPr marL="2979428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7pPr>
            <a:lvl8pPr marL="347595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8pPr>
            <a:lvl9pPr marL="3972560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766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856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3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3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862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390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214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0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2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0" y="1435429"/>
            <a:ext cx="3008312" cy="4691061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346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6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19" indent="0">
              <a:buNone/>
              <a:defRPr sz="3069"/>
            </a:lvl2pPr>
            <a:lvl3pPr marL="993231" indent="0">
              <a:buNone/>
              <a:defRPr sz="2646"/>
            </a:lvl3pPr>
            <a:lvl4pPr marL="1489721" indent="0">
              <a:buNone/>
              <a:defRPr sz="2222"/>
            </a:lvl4pPr>
            <a:lvl5pPr marL="1986432" indent="0">
              <a:buNone/>
              <a:defRPr sz="2222"/>
            </a:lvl5pPr>
            <a:lvl6pPr marL="2482869" indent="0">
              <a:buNone/>
              <a:defRPr sz="2222"/>
            </a:lvl6pPr>
            <a:lvl7pPr marL="2979428" indent="0">
              <a:buNone/>
              <a:defRPr sz="2222"/>
            </a:lvl7pPr>
            <a:lvl8pPr marL="3475951" indent="0">
              <a:buNone/>
              <a:defRPr sz="2222"/>
            </a:lvl8pPr>
            <a:lvl9pPr marL="3972560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3"/>
            <a:ext cx="5486400" cy="804862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56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231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900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7DC93CC-78B0-55DE-6139-178642475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4805524-CE7C-B507-87B4-CEF501571C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F79C88-788C-A3AF-80C7-07FB61FBA7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4AF0B6-7356-4047-A745-1C53027B0817}" type="datetimeFigureOut">
              <a:rPr lang="fr-FR" smtClean="0"/>
              <a:t>26/10/2025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7A2D5C-A9E3-CBF1-DB80-58E8350805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D2251E-D0D5-7992-EBC8-31902DA24B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4249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7" y="275814"/>
            <a:ext cx="8229599" cy="1143002"/>
          </a:xfrm>
          <a:prstGeom prst="rect">
            <a:avLst/>
          </a:prstGeom>
        </p:spPr>
        <p:txBody>
          <a:bodyPr vert="horz" lIns="93974" tIns="46967" rIns="93974" bIns="4696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7" y="1601278"/>
            <a:ext cx="8229599" cy="4525963"/>
          </a:xfrm>
          <a:prstGeom prst="rect">
            <a:avLst/>
          </a:prstGeom>
        </p:spPr>
        <p:txBody>
          <a:bodyPr vert="horz" lIns="93974" tIns="46967" rIns="93974" bIns="4696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773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l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695" y="6359608"/>
            <a:ext cx="2895603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ct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732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008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ctr" defTabSz="841342" rtl="0" eaLnBrk="1" latinLnBrk="0" hangingPunct="1">
        <a:spcBef>
          <a:spcPct val="0"/>
        </a:spcBef>
        <a:buNone/>
        <a:defRPr sz="41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5506" indent="-315506" algn="l" defTabSz="841342" rtl="0" eaLnBrk="1" latinLnBrk="0" hangingPunct="1">
        <a:spcBef>
          <a:spcPct val="20000"/>
        </a:spcBef>
        <a:buFont typeface="Arial" pitchFamily="34" charset="0"/>
        <a:buChar char="•"/>
        <a:defRPr sz="2946" kern="1200">
          <a:solidFill>
            <a:schemeClr val="tx1"/>
          </a:solidFill>
          <a:latin typeface="+mn-lt"/>
          <a:ea typeface="+mn-ea"/>
          <a:cs typeface="+mn-cs"/>
        </a:defRPr>
      </a:lvl1pPr>
      <a:lvl2pPr marL="683502" indent="-262882" algn="l" defTabSz="841342" rtl="0" eaLnBrk="1" latinLnBrk="0" hangingPunct="1">
        <a:spcBef>
          <a:spcPct val="20000"/>
        </a:spcBef>
        <a:buFont typeface="Arial" pitchFamily="34" charset="0"/>
        <a:buChar char="–"/>
        <a:defRPr sz="2589" kern="1200">
          <a:solidFill>
            <a:schemeClr val="tx1"/>
          </a:solidFill>
          <a:latin typeface="+mn-lt"/>
          <a:ea typeface="+mn-ea"/>
          <a:cs typeface="+mn-cs"/>
        </a:defRPr>
      </a:lvl2pPr>
      <a:lvl3pPr marL="1051542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2232" kern="1200">
          <a:solidFill>
            <a:schemeClr val="tx1"/>
          </a:solidFill>
          <a:latin typeface="+mn-lt"/>
          <a:ea typeface="+mn-ea"/>
          <a:cs typeface="+mn-cs"/>
        </a:defRPr>
      </a:lvl3pPr>
      <a:lvl4pPr marL="1472201" indent="-210355" algn="l" defTabSz="841342" rtl="0" eaLnBrk="1" latinLnBrk="0" hangingPunct="1">
        <a:spcBef>
          <a:spcPct val="20000"/>
        </a:spcBef>
        <a:buFont typeface="Arial" pitchFamily="34" charset="0"/>
        <a:buChar char="–"/>
        <a:defRPr sz="1876" kern="1200">
          <a:solidFill>
            <a:schemeClr val="tx1"/>
          </a:solidFill>
          <a:latin typeface="+mn-lt"/>
          <a:ea typeface="+mn-ea"/>
          <a:cs typeface="+mn-cs"/>
        </a:defRPr>
      </a:lvl4pPr>
      <a:lvl5pPr marL="1892882" indent="-210355" algn="l" defTabSz="841342" rtl="0" eaLnBrk="1" latinLnBrk="0" hangingPunct="1">
        <a:spcBef>
          <a:spcPct val="20000"/>
        </a:spcBef>
        <a:buFont typeface="Arial" pitchFamily="34" charset="0"/>
        <a:buChar char="»"/>
        <a:defRPr sz="1876" kern="1200">
          <a:solidFill>
            <a:schemeClr val="tx1"/>
          </a:solidFill>
          <a:latin typeface="+mn-lt"/>
          <a:ea typeface="+mn-ea"/>
          <a:cs typeface="+mn-cs"/>
        </a:defRPr>
      </a:lvl5pPr>
      <a:lvl6pPr marL="2313450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6pPr>
      <a:lvl7pPr marL="2734104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7pPr>
      <a:lvl8pPr marL="3154601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8pPr>
      <a:lvl9pPr marL="3575367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1pPr>
      <a:lvl2pPr marL="42067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2pPr>
      <a:lvl3pPr marL="841342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3pPr>
      <a:lvl4pPr marL="1261898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4pPr>
      <a:lvl5pPr marL="16826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1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6pPr>
      <a:lvl7pPr marL="252379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7pPr>
      <a:lvl8pPr marL="294440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8pPr>
      <a:lvl9pPr marL="33650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858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574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1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045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ctr" defTabSz="993231" rtl="0" eaLnBrk="1" latinLnBrk="0" hangingPunct="1">
        <a:spcBef>
          <a:spcPct val="0"/>
        </a:spcBef>
        <a:buNone/>
        <a:defRPr sz="48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9" indent="-372479" algn="l" defTabSz="993231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97" indent="-310339" algn="l" defTabSz="993231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5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72" indent="-248333" algn="l" defTabSz="993231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78" indent="-248333" algn="l" defTabSz="993231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8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717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11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84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9661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9323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8972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86432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8286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79428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47595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97256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6" Type="http://schemas.openxmlformats.org/officeDocument/2006/relationships/image" Target="../media/image13.png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pn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6.png"/><Relationship Id="rId5" Type="http://schemas.openxmlformats.org/officeDocument/2006/relationships/image" Target="../media/image65.gif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avion, drone&#10;&#10;Le contenu généré par l’IA peut être incorrect.">
            <a:extLst>
              <a:ext uri="{FF2B5EF4-FFF2-40B4-BE49-F238E27FC236}">
                <a16:creationId xmlns:a16="http://schemas.microsoft.com/office/drawing/2014/main" id="{D5280B47-83AB-4619-E9A7-5F015F8DE6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838" y="1909412"/>
            <a:ext cx="1607977" cy="1607977"/>
          </a:xfrm>
          <a:prstGeom prst="rect">
            <a:avLst/>
          </a:prstGeom>
        </p:spPr>
      </p:pic>
      <p:pic>
        <p:nvPicPr>
          <p:cNvPr id="19" name="Image 18" descr="Une image contenant art, dessin, plante, arbre&#10;&#10;Le contenu généré par l’IA peut être incorrect.">
            <a:extLst>
              <a:ext uri="{FF2B5EF4-FFF2-40B4-BE49-F238E27FC236}">
                <a16:creationId xmlns:a16="http://schemas.microsoft.com/office/drawing/2014/main" id="{D33ACDEB-22BD-6222-DC59-BE85A3DCCF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191" y="3250786"/>
            <a:ext cx="1176332" cy="1186796"/>
          </a:xfrm>
          <a:prstGeom prst="rect">
            <a:avLst/>
          </a:prstGeom>
        </p:spPr>
      </p:pic>
      <p:pic>
        <p:nvPicPr>
          <p:cNvPr id="17" name="Image 16" descr="Une image contenant fleur, horloge, jaune&#10;&#10;Le contenu généré par l’IA peut être incorrect.">
            <a:extLst>
              <a:ext uri="{FF2B5EF4-FFF2-40B4-BE49-F238E27FC236}">
                <a16:creationId xmlns:a16="http://schemas.microsoft.com/office/drawing/2014/main" id="{AFE2F0A0-0222-C15C-F2B8-09CA519BF60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40" y="2736000"/>
            <a:ext cx="2010763" cy="1728000"/>
          </a:xfrm>
          <a:prstGeom prst="rect">
            <a:avLst/>
          </a:prstGeom>
        </p:spPr>
      </p:pic>
      <p:pic>
        <p:nvPicPr>
          <p:cNvPr id="13" name="Image 12" descr="Une image contenant arbre, plante, automne&#10;&#10;Le contenu généré par l’IA peut être incorrect.">
            <a:extLst>
              <a:ext uri="{FF2B5EF4-FFF2-40B4-BE49-F238E27FC236}">
                <a16:creationId xmlns:a16="http://schemas.microsoft.com/office/drawing/2014/main" id="{B629F05F-EE0D-5522-0E52-E5973F972F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690" y="2646090"/>
            <a:ext cx="1979819" cy="1979819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3960000" y="1620000"/>
            <a:ext cx="3600000" cy="2802314"/>
          </a:xfrm>
          <a:prstGeom prst="rect">
            <a:avLst/>
          </a:prstGeom>
          <a:noFill/>
        </p:spPr>
        <p:txBody>
          <a:bodyPr wrap="none" lIns="70353" tIns="35167" rIns="70353" bIns="35167" numCol="1" rtlCol="0">
            <a:prstTxWarp prst="textArchUpPour">
              <a:avLst/>
            </a:prstTxWarp>
            <a:spAutoFit/>
          </a:bodyPr>
          <a:lstStyle/>
          <a:p>
            <a:pPr marL="0" marR="0" lvl="0" indent="0" algn="l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875" b="0" i="0" u="none" strike="noStrike" kern="1200" cap="none" spc="0" normalizeH="0" baseline="0" noProof="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93103" y="72000"/>
            <a:ext cx="5612371" cy="1664471"/>
          </a:xfrm>
          <a:prstGeom prst="rect">
            <a:avLst/>
          </a:prstGeom>
        </p:spPr>
        <p:txBody>
          <a:bodyPr wrap="square" lIns="93753" tIns="46947" rIns="93753" bIns="46947">
            <a:spAutoFit/>
          </a:bodyPr>
          <a:lstStyle/>
          <a:p>
            <a:pPr lvl="0" algn="ctr" defTabSz="84134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L'amour fleurit au printemps, prend des couleurs en été, se danse sous la pluie en hiver et se laisse bercer par le vent en automne.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hiller" pitchFamily="82" charset="0"/>
                <a:ea typeface="+mn-ea"/>
                <a:cs typeface="+mn-cs"/>
              </a:rPr>
              <a:t>. </a:t>
            </a:r>
          </a:p>
          <a:p>
            <a:pPr lvl="0" algn="ctr" defTabSz="841342"/>
            <a:r>
              <a:rPr lang="fr-FR" b="1" dirty="0" err="1">
                <a:solidFill>
                  <a:prstClr val="white"/>
                </a:solidFill>
                <a:latin typeface="Chiller" pitchFamily="82" charset="0"/>
              </a:rPr>
              <a:t>Mazouz</a:t>
            </a:r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 Hacène</a:t>
            </a:r>
            <a:endParaRPr kumimoji="0" lang="fr-FR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hiller" pitchFamily="82" charset="0"/>
              <a:ea typeface="+mn-ea"/>
              <a:cs typeface="+mn-cs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021619" y="346896"/>
            <a:ext cx="2064191" cy="949979"/>
          </a:xfrm>
          <a:prstGeom prst="rect">
            <a:avLst/>
          </a:prstGeom>
          <a:noFill/>
        </p:spPr>
        <p:txBody>
          <a:bodyPr wrap="square" lIns="70353" tIns="35167" rIns="70353" bIns="35167" rtlCol="0">
            <a:spAutoFit/>
          </a:bodyPr>
          <a:lstStyle/>
          <a:p>
            <a:pPr marL="0" marR="0" lvl="0" indent="0" algn="ctr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28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Photos  prises par différents randonneurs  </a:t>
            </a:r>
          </a:p>
          <a:p>
            <a:pPr marL="0" marR="0" lvl="0" indent="0" algn="ctr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28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pour  le  plaisir  du  partage</a:t>
            </a:r>
            <a:r>
              <a:rPr kumimoji="0" lang="fr-FR" sz="982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 </a:t>
            </a: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-72000" y="5688000"/>
            <a:ext cx="9144000" cy="902018"/>
          </a:xfrm>
          <a:prstGeom prst="rect">
            <a:avLst/>
          </a:prstGeom>
        </p:spPr>
        <p:txBody>
          <a:bodyPr wrap="square" lIns="70353" tIns="35167" rIns="70353" bIns="35167">
            <a:noAutofit/>
          </a:bodyPr>
          <a:lstStyle/>
          <a:p>
            <a:pPr marL="0" marR="0" lvl="0" indent="0" algn="ctr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0" i="0" u="none" strike="noStrike" kern="1200" cap="none" spc="0" normalizeH="0" baseline="0" noProof="0" dirty="0">
                <a:ln w="34925">
                  <a:solidFill>
                    <a:srgbClr val="FFC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 </a:t>
            </a:r>
            <a:r>
              <a:rPr kumimoji="0" lang="fr-FR" sz="5400" b="0" i="0" u="none" strike="noStrike" kern="1200" cap="none" spc="0" normalizeH="0" baseline="0" noProof="0" dirty="0">
                <a:ln w="34925">
                  <a:solidFill>
                    <a:prstClr val="black">
                      <a:alpha val="89000"/>
                    </a:prstClr>
                  </a:solidFill>
                </a:ln>
                <a:solidFill>
                  <a:srgbClr val="F98B39">
                    <a:alpha val="98824"/>
                  </a:srgbClr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Regards  automnaux </a:t>
            </a:r>
            <a:endParaRPr kumimoji="0" lang="fr-FR" sz="5400" b="0" i="0" u="none" strike="noStrike" kern="1200" cap="none" spc="0" normalizeH="0" baseline="0" noProof="0" dirty="0">
              <a:ln w="34925">
                <a:solidFill>
                  <a:prstClr val="black">
                    <a:alpha val="89000"/>
                  </a:prstClr>
                </a:solidFill>
              </a:ln>
              <a:solidFill>
                <a:srgbClr val="F98B39">
                  <a:alpha val="98824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6233738" y="556915"/>
            <a:ext cx="639173" cy="994425"/>
          </a:xfrm>
          <a:prstGeom prst="rect">
            <a:avLst/>
          </a:prstGeom>
        </p:spPr>
        <p:txBody>
          <a:bodyPr wrap="none" lIns="70433" tIns="35204" rIns="70433" bIns="35204">
            <a:spAutoFit/>
          </a:bodyPr>
          <a:lstStyle/>
          <a:p>
            <a:pPr marL="0" marR="0" lvl="0" indent="0" algn="l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7</a:t>
            </a:r>
            <a:endParaRPr kumimoji="0" lang="fr-FR" sz="6000" b="0" i="0" u="none" strike="noStrike" kern="1200" cap="none" spc="0" normalizeH="0" baseline="0" noProof="0" dirty="0">
              <a:ln w="6350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Image 6" descr="Une image contenant plante, feuille, arbre&#10;&#10;Le contenu généré par l’IA peut être incorrect.">
            <a:extLst>
              <a:ext uri="{FF2B5EF4-FFF2-40B4-BE49-F238E27FC236}">
                <a16:creationId xmlns:a16="http://schemas.microsoft.com/office/drawing/2014/main" id="{5DBEAD68-321D-E63A-2603-4EC0318C26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000" y="3888000"/>
            <a:ext cx="356400" cy="540000"/>
          </a:xfrm>
          <a:prstGeom prst="rect">
            <a:avLst/>
          </a:prstGeom>
        </p:spPr>
      </p:pic>
      <p:pic>
        <p:nvPicPr>
          <p:cNvPr id="11" name="Image 10" descr="Une image contenant feuille, plante, fleur&#10;&#10;Le contenu généré par l’IA peut être incorrect.">
            <a:extLst>
              <a:ext uri="{FF2B5EF4-FFF2-40B4-BE49-F238E27FC236}">
                <a16:creationId xmlns:a16="http://schemas.microsoft.com/office/drawing/2014/main" id="{970CFAF8-A58C-22CA-AAB0-C9FFDEB4F4C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000" y="3924000"/>
            <a:ext cx="312923" cy="540000"/>
          </a:xfrm>
          <a:prstGeom prst="rect">
            <a:avLst/>
          </a:prstGeom>
        </p:spPr>
      </p:pic>
      <p:pic>
        <p:nvPicPr>
          <p:cNvPr id="15" name="Image 14" descr="Une image contenant Art floral, fleur, plante&#10;&#10;Le contenu généré par l’IA peut être incorrect.">
            <a:extLst>
              <a:ext uri="{FF2B5EF4-FFF2-40B4-BE49-F238E27FC236}">
                <a16:creationId xmlns:a16="http://schemas.microsoft.com/office/drawing/2014/main" id="{38A82012-3791-DF9B-4BE9-EC4ECB584BA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00" y="3780000"/>
            <a:ext cx="1928037" cy="900000"/>
          </a:xfrm>
          <a:prstGeom prst="rect">
            <a:avLst/>
          </a:prstGeom>
        </p:spPr>
      </p:pic>
      <p:pic>
        <p:nvPicPr>
          <p:cNvPr id="21" name="Image 20" descr="Une image contenant plante, fleur, feuille, arbre&#10;&#10;Le contenu généré par l’IA peut être incorrect.">
            <a:extLst>
              <a:ext uri="{FF2B5EF4-FFF2-40B4-BE49-F238E27FC236}">
                <a16:creationId xmlns:a16="http://schemas.microsoft.com/office/drawing/2014/main" id="{5D042B49-3174-5BF9-6566-7A0179FA418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0000">
            <a:off x="5292000" y="4896000"/>
            <a:ext cx="879387" cy="576000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D38E3285-E334-F8B3-9004-ECC72CA2BA1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2808000" y="4818010"/>
            <a:ext cx="1012024" cy="798645"/>
          </a:xfrm>
          <a:prstGeom prst="rect">
            <a:avLst/>
          </a:prstGeom>
        </p:spPr>
      </p:pic>
      <p:pic>
        <p:nvPicPr>
          <p:cNvPr id="24" name="Image 23" descr="Une image contenant dessin, clipart, croquis, illustration&#10;&#10;Le contenu généré par l’IA peut être incorrect.">
            <a:extLst>
              <a:ext uri="{FF2B5EF4-FFF2-40B4-BE49-F238E27FC236}">
                <a16:creationId xmlns:a16="http://schemas.microsoft.com/office/drawing/2014/main" id="{E2C054E1-1CDA-7EF2-C28C-628CFE03049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8477" y="1599303"/>
            <a:ext cx="1061051" cy="12600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60218AEE-1A41-B9E6-838F-E6F6ACB301F9}"/>
              </a:ext>
            </a:extLst>
          </p:cNvPr>
          <p:cNvSpPr/>
          <p:nvPr/>
        </p:nvSpPr>
        <p:spPr>
          <a:xfrm>
            <a:off x="176140" y="4259423"/>
            <a:ext cx="696300" cy="179460"/>
          </a:xfrm>
          <a:prstGeom prst="rect">
            <a:avLst/>
          </a:prstGeom>
          <a:solidFill>
            <a:srgbClr val="3C824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Enya  -The first of Autumn">
            <a:hlinkClick r:id="" action="ppaction://media"/>
            <a:extLst>
              <a:ext uri="{FF2B5EF4-FFF2-40B4-BE49-F238E27FC236}">
                <a16:creationId xmlns:a16="http://schemas.microsoft.com/office/drawing/2014/main" id="{49A899C8-42FF-B1B4-8521-4FDE5A6E11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94158" y="5094677"/>
            <a:ext cx="487363" cy="487363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57351FB-602D-F00B-9247-BD2A002CA8D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3960000">
            <a:off x="-473044" y="1090982"/>
            <a:ext cx="4852837" cy="46760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30000">
        <p15:prstTrans prst="pageCurlDoub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8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300"/>
                            </p:stCondLst>
                            <p:childTnLst>
                              <p:par>
                                <p:cTn id="30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3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3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300"/>
                            </p:stCondLst>
                            <p:childTnLst>
                              <p:par>
                                <p:cTn id="44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plein air, ciel&#10;&#10;Le contenu généré par l’IA peut être incorrect.">
            <a:extLst>
              <a:ext uri="{FF2B5EF4-FFF2-40B4-BE49-F238E27FC236}">
                <a16:creationId xmlns:a16="http://schemas.microsoft.com/office/drawing/2014/main" id="{6833BE81-7079-510D-B76A-CF461A182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2000"/>
            <a:ext cx="9144000" cy="609897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52AFE8-B42E-3999-2C2D-8C4AC6ADDC77}"/>
              </a:ext>
            </a:extLst>
          </p:cNvPr>
          <p:cNvSpPr txBox="1"/>
          <p:nvPr/>
        </p:nvSpPr>
        <p:spPr>
          <a:xfrm>
            <a:off x="36000" y="36000"/>
            <a:ext cx="9036000" cy="1200329"/>
          </a:xfrm>
          <a:prstGeom prst="rect">
            <a:avLst/>
          </a:prstGeom>
          <a:solidFill>
            <a:srgbClr val="92D050"/>
          </a:solidFill>
          <a:ln w="1270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  </a:t>
            </a:r>
            <a:r>
              <a:rPr lang="fr-FR" sz="2400" dirty="0">
                <a:latin typeface="Dai Banna SIL" panose="02000000000000000000" pitchFamily="2" charset="0"/>
                <a:ea typeface="Dai Banna SIL" panose="02000000000000000000" pitchFamily="2" charset="0"/>
                <a:cs typeface="Dai Banna SIL" panose="02000000000000000000" pitchFamily="2" charset="0"/>
              </a:rPr>
              <a:t>Principalement :  survol  des  Hautes  Vosges,  lac  du  ballon,  lac  Pierre  Percée,  Mont  Sainte   Odile,  château  du  Haut  Koenigsbourg,  plaine   d’Alsace  avec  ses  vignobles……. </a:t>
            </a:r>
            <a:r>
              <a:rPr lang="fr-FR" sz="2400" dirty="0" err="1">
                <a:latin typeface="Dai Banna SIL" panose="02000000000000000000" pitchFamily="2" charset="0"/>
                <a:ea typeface="Dai Banna SIL" panose="02000000000000000000" pitchFamily="2" charset="0"/>
                <a:cs typeface="Dai Banna SIL" panose="02000000000000000000" pitchFamily="2" charset="0"/>
              </a:rPr>
              <a:t>etc</a:t>
            </a:r>
            <a:endParaRPr lang="fr-FR" sz="2400" dirty="0">
              <a:latin typeface="Dai Banna SIL" panose="02000000000000000000" pitchFamily="2" charset="0"/>
              <a:ea typeface="Dai Banna SIL" panose="02000000000000000000" pitchFamily="2" charset="0"/>
              <a:cs typeface="Dai Banna SIL" panose="02000000000000000000" pitchFamily="2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CE6B194-ED88-05DA-83EB-387EF18D90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2000" y="1368000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598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région sauvage&#10;&#10;Le contenu généré par l’IA peut être incorrect.">
            <a:extLst>
              <a:ext uri="{FF2B5EF4-FFF2-40B4-BE49-F238E27FC236}">
                <a16:creationId xmlns:a16="http://schemas.microsoft.com/office/drawing/2014/main" id="{EAE6BF36-7DB8-CA8F-D08A-226455CFC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10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uage, plein air, nature&#10;&#10;Le contenu généré par l’IA peut être incorrect.">
            <a:extLst>
              <a:ext uri="{FF2B5EF4-FFF2-40B4-BE49-F238E27FC236}">
                <a16:creationId xmlns:a16="http://schemas.microsoft.com/office/drawing/2014/main" id="{1149700F-51E6-AD04-8C9E-99EB291DCD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397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uage, lever de soleil&#10;&#10;Le contenu généré par l’IA peut être incorrect.">
            <a:extLst>
              <a:ext uri="{FF2B5EF4-FFF2-40B4-BE49-F238E27FC236}">
                <a16:creationId xmlns:a16="http://schemas.microsoft.com/office/drawing/2014/main" id="{8F2C3DEC-78D0-37B2-7F4E-5FF5522DD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31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aysage, eau&#10;&#10;Le contenu généré par l’IA peut être incorrect.">
            <a:extLst>
              <a:ext uri="{FF2B5EF4-FFF2-40B4-BE49-F238E27FC236}">
                <a16:creationId xmlns:a16="http://schemas.microsoft.com/office/drawing/2014/main" id="{1F7DDE97-E846-D820-76E8-87370C76BF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802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eau&#10;&#10;Le contenu généré par l’IA peut être incorrect.">
            <a:extLst>
              <a:ext uri="{FF2B5EF4-FFF2-40B4-BE49-F238E27FC236}">
                <a16:creationId xmlns:a16="http://schemas.microsoft.com/office/drawing/2014/main" id="{C08A54C6-2195-6391-317B-D4366D43D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124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bâtiment&#10;&#10;Le contenu généré par l’IA peut être incorrect.">
            <a:extLst>
              <a:ext uri="{FF2B5EF4-FFF2-40B4-BE49-F238E27FC236}">
                <a16:creationId xmlns:a16="http://schemas.microsoft.com/office/drawing/2014/main" id="{F7F38DA7-AF0D-345C-02E6-0A774BA9D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69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eau, Ressources d’eau, Étendue d’eau&#10;&#10;Le contenu généré par l’IA peut être incorrect.">
            <a:extLst>
              <a:ext uri="{FF2B5EF4-FFF2-40B4-BE49-F238E27FC236}">
                <a16:creationId xmlns:a16="http://schemas.microsoft.com/office/drawing/2014/main" id="{AF976B16-4F9E-83AA-89BF-6547352148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92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ante, automne, arbre&#10;&#10;Le contenu généré par l’IA peut être incorrect.">
            <a:extLst>
              <a:ext uri="{FF2B5EF4-FFF2-40B4-BE49-F238E27FC236}">
                <a16:creationId xmlns:a16="http://schemas.microsoft.com/office/drawing/2014/main" id="{872BB3F4-B5AF-5C83-0B46-8C0BF4105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758" y="0"/>
            <a:ext cx="50184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921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omne, plein air, chute, paysage&#10;&#10;Le contenu généré par l’IA peut être incorrect.">
            <a:extLst>
              <a:ext uri="{FF2B5EF4-FFF2-40B4-BE49-F238E27FC236}">
                <a16:creationId xmlns:a16="http://schemas.microsoft.com/office/drawing/2014/main" id="{EA8084ED-758C-D0A8-976D-6765EBB340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400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aysage, ciel, plein air&#10;&#10;Le contenu généré par l’IA peut être incorrect.">
            <a:extLst>
              <a:ext uri="{FF2B5EF4-FFF2-40B4-BE49-F238E27FC236}">
                <a16:creationId xmlns:a16="http://schemas.microsoft.com/office/drawing/2014/main" id="{BF1E246C-8109-49BC-00F0-F92CD240D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247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vion, transport, plein air, Transport aérien&#10;&#10;Le contenu généré par l’IA peut être incorrect.">
            <a:extLst>
              <a:ext uri="{FF2B5EF4-FFF2-40B4-BE49-F238E27FC236}">
                <a16:creationId xmlns:a16="http://schemas.microsoft.com/office/drawing/2014/main" id="{445DC2C5-99A7-9808-AC20-958598E39E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177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automne, chute&#10;&#10;Le contenu généré par l’IA peut être incorrect.">
            <a:extLst>
              <a:ext uri="{FF2B5EF4-FFF2-40B4-BE49-F238E27FC236}">
                <a16:creationId xmlns:a16="http://schemas.microsoft.com/office/drawing/2014/main" id="{F1CE9C59-62FB-08A6-38C6-C25C6BD26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140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montagne, plein air, nature&#10;&#10;Le contenu généré par l’IA peut être incorrect.">
            <a:extLst>
              <a:ext uri="{FF2B5EF4-FFF2-40B4-BE49-F238E27FC236}">
                <a16:creationId xmlns:a16="http://schemas.microsoft.com/office/drawing/2014/main" id="{5A285E20-2537-6170-7EC3-4ED52AB2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608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plein air, herbe&#10;&#10;Le contenu généré par l’IA peut être incorrect.">
            <a:extLst>
              <a:ext uri="{FF2B5EF4-FFF2-40B4-BE49-F238E27FC236}">
                <a16:creationId xmlns:a16="http://schemas.microsoft.com/office/drawing/2014/main" id="{B568A9F9-C7A3-ACA5-C4CD-2AA7B7B5F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484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hotographie aérienne, plein air, montagne&#10;&#10;Le contenu généré par l’IA peut être incorrect.">
            <a:extLst>
              <a:ext uri="{FF2B5EF4-FFF2-40B4-BE49-F238E27FC236}">
                <a16:creationId xmlns:a16="http://schemas.microsoft.com/office/drawing/2014/main" id="{01F7CA48-7DA7-3A08-813F-15F4A1510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03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utomne, arbre, chute&#10;&#10;Le contenu généré par l’IA peut être incorrect.">
            <a:extLst>
              <a:ext uri="{FF2B5EF4-FFF2-40B4-BE49-F238E27FC236}">
                <a16:creationId xmlns:a16="http://schemas.microsoft.com/office/drawing/2014/main" id="{B5671E7F-9A73-C0F4-8F78-FA0ABD7F43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229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utomne, paysage, nuage&#10;&#10;Le contenu généré par l’IA peut être incorrect.">
            <a:extLst>
              <a:ext uri="{FF2B5EF4-FFF2-40B4-BE49-F238E27FC236}">
                <a16:creationId xmlns:a16="http://schemas.microsoft.com/office/drawing/2014/main" id="{96C5768C-69C9-86F8-6B5D-BE309A01E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376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plein air, paysage&#10;&#10;Le contenu généré par l’IA peut être incorrect.">
            <a:extLst>
              <a:ext uri="{FF2B5EF4-FFF2-40B4-BE49-F238E27FC236}">
                <a16:creationId xmlns:a16="http://schemas.microsoft.com/office/drawing/2014/main" id="{79A10CA3-3CAA-44CD-9064-CB40F1C90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995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ratère, automne, chute&#10;&#10;Le contenu généré par l’IA peut être incorrect.">
            <a:extLst>
              <a:ext uri="{FF2B5EF4-FFF2-40B4-BE49-F238E27FC236}">
                <a16:creationId xmlns:a16="http://schemas.microsoft.com/office/drawing/2014/main" id="{5457E83E-3595-E5AC-3F70-C8395E96CF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58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nature, ciel&#10;&#10;Le contenu généré par l’IA peut être incorrect.">
            <a:extLst>
              <a:ext uri="{FF2B5EF4-FFF2-40B4-BE49-F238E27FC236}">
                <a16:creationId xmlns:a16="http://schemas.microsoft.com/office/drawing/2014/main" id="{2576853A-A1B3-2A2B-9399-C98D8FC4BD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667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aysage, Photographie aérienne, ciel&#10;&#10;Le contenu généré par l’IA peut être incorrect.">
            <a:extLst>
              <a:ext uri="{FF2B5EF4-FFF2-40B4-BE49-F238E27FC236}">
                <a16:creationId xmlns:a16="http://schemas.microsoft.com/office/drawing/2014/main" id="{FDAEED43-64C4-0E31-29B0-E2FCA64327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854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herbe, plein air, nuage&#10;&#10;Le contenu généré par l’IA peut être incorrect.">
            <a:extLst>
              <a:ext uri="{FF2B5EF4-FFF2-40B4-BE49-F238E27FC236}">
                <a16:creationId xmlns:a16="http://schemas.microsoft.com/office/drawing/2014/main" id="{76C9BB2B-D4DA-272E-C9E9-F777717E8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503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uage&#10;&#10;Le contenu généré par l’IA peut être incorrect.">
            <a:extLst>
              <a:ext uri="{FF2B5EF4-FFF2-40B4-BE49-F238E27FC236}">
                <a16:creationId xmlns:a16="http://schemas.microsoft.com/office/drawing/2014/main" id="{4A2C77F2-9B74-73BC-5B56-3986677395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464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utomne, arbre&#10;&#10;Le contenu généré par l’IA peut être incorrect.">
            <a:extLst>
              <a:ext uri="{FF2B5EF4-FFF2-40B4-BE49-F238E27FC236}">
                <a16:creationId xmlns:a16="http://schemas.microsoft.com/office/drawing/2014/main" id="{CE74F66A-D048-FF4A-5DD6-7D4097590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577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herbe, plein air&#10;&#10;Le contenu généré par l’IA peut être incorrect.">
            <a:extLst>
              <a:ext uri="{FF2B5EF4-FFF2-40B4-BE49-F238E27FC236}">
                <a16:creationId xmlns:a16="http://schemas.microsoft.com/office/drawing/2014/main" id="{AB2B1183-6555-93AF-C46E-225203DA71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83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herbe&#10;&#10;Le contenu généré par l’IA peut être incorrect.">
            <a:extLst>
              <a:ext uri="{FF2B5EF4-FFF2-40B4-BE49-F238E27FC236}">
                <a16:creationId xmlns:a16="http://schemas.microsoft.com/office/drawing/2014/main" id="{006A7332-7A6C-9A0B-04AF-64B512D39A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976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ciel, paysage&#10;&#10;Le contenu généré par l’IA peut être incorrect.">
            <a:extLst>
              <a:ext uri="{FF2B5EF4-FFF2-40B4-BE49-F238E27FC236}">
                <a16:creationId xmlns:a16="http://schemas.microsoft.com/office/drawing/2014/main" id="{759E48F6-2522-B654-542B-68000D525B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27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herbe, plein air&#10;&#10;Le contenu généré par l’IA peut être incorrect.">
            <a:extLst>
              <a:ext uri="{FF2B5EF4-FFF2-40B4-BE49-F238E27FC236}">
                <a16:creationId xmlns:a16="http://schemas.microsoft.com/office/drawing/2014/main" id="{50D32A84-5374-4ADE-AFE5-B58E2F155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363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vion, transport, plein air, ciel&#10;&#10;Le contenu généré par l’IA peut être incorrect.">
            <a:extLst>
              <a:ext uri="{FF2B5EF4-FFF2-40B4-BE49-F238E27FC236}">
                <a16:creationId xmlns:a16="http://schemas.microsoft.com/office/drawing/2014/main" id="{BF2B3A3B-D71B-2616-4582-834A5250F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249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vion, ciel, herbe&#10;&#10;Le contenu généré par l’IA peut être incorrect.">
            <a:extLst>
              <a:ext uri="{FF2B5EF4-FFF2-40B4-BE49-F238E27FC236}">
                <a16:creationId xmlns:a16="http://schemas.microsoft.com/office/drawing/2014/main" id="{CCD20550-14D0-8A42-5B23-7E996BB93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455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, plein air, peinture, nature&#10;&#10;Le contenu généré par l’IA peut être incorrect.">
            <a:extLst>
              <a:ext uri="{FF2B5EF4-FFF2-40B4-BE49-F238E27FC236}">
                <a16:creationId xmlns:a16="http://schemas.microsoft.com/office/drawing/2014/main" id="{01E7D2DD-EA6E-0A4D-358C-F643094A7F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869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montagne&#10;&#10;Le contenu généré par l’IA peut être incorrect.">
            <a:extLst>
              <a:ext uri="{FF2B5EF4-FFF2-40B4-BE49-F238E27FC236}">
                <a16:creationId xmlns:a16="http://schemas.microsoft.com/office/drawing/2014/main" id="{AF704D4F-6993-E0CD-12B4-80384A51B2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247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hute, paysage&#10;&#10;Le contenu généré par l’IA peut être incorrect.">
            <a:extLst>
              <a:ext uri="{FF2B5EF4-FFF2-40B4-BE49-F238E27FC236}">
                <a16:creationId xmlns:a16="http://schemas.microsoft.com/office/drawing/2014/main" id="{8F4E9FA7-B5EC-9B3C-E310-5A6B72A427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414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arc-en-ciel, plein air, ciel&#10;&#10;Le contenu généré par l’IA peut être incorrect.">
            <a:extLst>
              <a:ext uri="{FF2B5EF4-FFF2-40B4-BE49-F238E27FC236}">
                <a16:creationId xmlns:a16="http://schemas.microsoft.com/office/drawing/2014/main" id="{9BEAA148-C82F-1B0E-9E7C-1060F97A9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471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montagne, plein air, paysage&#10;&#10;Le contenu généré par l’IA peut être incorrect.">
            <a:extLst>
              <a:ext uri="{FF2B5EF4-FFF2-40B4-BE49-F238E27FC236}">
                <a16:creationId xmlns:a16="http://schemas.microsoft.com/office/drawing/2014/main" id="{5E67641C-FC33-C4ED-E29F-DAF226C346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257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coucher de soleil&#10;&#10;Le contenu généré par l’IA peut être incorrect.">
            <a:extLst>
              <a:ext uri="{FF2B5EF4-FFF2-40B4-BE49-F238E27FC236}">
                <a16:creationId xmlns:a16="http://schemas.microsoft.com/office/drawing/2014/main" id="{A792C518-111C-4485-474A-8C83B3EB7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5566"/>
            <a:ext cx="9144000" cy="636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681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aysage, plein air, herbe&#10;&#10;Le contenu généré par l’IA peut être incorrect.">
            <a:extLst>
              <a:ext uri="{FF2B5EF4-FFF2-40B4-BE49-F238E27FC236}">
                <a16:creationId xmlns:a16="http://schemas.microsoft.com/office/drawing/2014/main" id="{C8B909E4-1A45-9935-E40A-44FD8575E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878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ciel&#10;&#10;Le contenu généré par l’IA peut être incorrect.">
            <a:extLst>
              <a:ext uri="{FF2B5EF4-FFF2-40B4-BE49-F238E27FC236}">
                <a16:creationId xmlns:a16="http://schemas.microsoft.com/office/drawing/2014/main" id="{6629CF48-7C97-F61D-3231-495E4E46D4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500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aysage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BD6F088F-EFDB-0E56-9FDB-1A5B54AE7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056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lac, montagne&#10;&#10;Le contenu généré par l’IA peut être incorrect.">
            <a:extLst>
              <a:ext uri="{FF2B5EF4-FFF2-40B4-BE49-F238E27FC236}">
                <a16:creationId xmlns:a16="http://schemas.microsoft.com/office/drawing/2014/main" id="{A0E8907F-F14E-0C85-5BE0-5E7DF81322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393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tif, Caractère coloré, art, tissu&#10;&#10;Le contenu généré par l’IA peut être incorrect.">
            <a:extLst>
              <a:ext uri="{FF2B5EF4-FFF2-40B4-BE49-F238E27FC236}">
                <a16:creationId xmlns:a16="http://schemas.microsoft.com/office/drawing/2014/main" id="{1520CAD1-D9BC-988D-F46A-A694C24934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376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9A8FB6FB-7404-9EF0-A375-C8219935B2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87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uage, nature, plein air&#10;&#10;Le contenu généré par l’IA peut être incorrect.">
            <a:extLst>
              <a:ext uri="{FF2B5EF4-FFF2-40B4-BE49-F238E27FC236}">
                <a16:creationId xmlns:a16="http://schemas.microsoft.com/office/drawing/2014/main" id="{4E03D5E5-802D-21C9-2443-C08D3C7568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018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nuage&#10;&#10;Le contenu généré par l’IA peut être incorrect.">
            <a:extLst>
              <a:ext uri="{FF2B5EF4-FFF2-40B4-BE49-F238E27FC236}">
                <a16:creationId xmlns:a16="http://schemas.microsoft.com/office/drawing/2014/main" id="{DDE0DFAC-41D5-A4F4-01DA-AAA6CE8C4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427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utomne, plante&#10;&#10;Le contenu généré par l’IA peut être incorrect.">
            <a:extLst>
              <a:ext uri="{FF2B5EF4-FFF2-40B4-BE49-F238E27FC236}">
                <a16:creationId xmlns:a16="http://schemas.microsoft.com/office/drawing/2014/main" id="{674BC335-2E0A-A8A1-E13B-1F80F0BE8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420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montagne, plein air, automne&#10;&#10;Le contenu généré par l’IA peut être incorrect.">
            <a:extLst>
              <a:ext uri="{FF2B5EF4-FFF2-40B4-BE49-F238E27FC236}">
                <a16:creationId xmlns:a16="http://schemas.microsoft.com/office/drawing/2014/main" id="{1E72B81C-BA99-7FE9-502A-B62F07CEF9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869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761592" y="5089197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marL="0" marR="0" lvl="0" indent="0" algn="l" defTabSz="993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98227" y="5448672"/>
            <a:ext cx="1101203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marL="0" marR="0" lvl="0" indent="0" algn="ctr" defTabSz="993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376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2617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572000" y="74847"/>
            <a:ext cx="4681346" cy="1315815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lvl="0" algn="ctr" defTabSz="993222">
              <a:defRPr/>
            </a:pPr>
            <a:r>
              <a:rPr lang="en-US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The first of Autumn</a:t>
            </a:r>
          </a:p>
          <a:p>
            <a:pPr lvl="0" algn="ctr" defTabSz="993222">
              <a:defRPr/>
            </a:pPr>
            <a:r>
              <a:rPr lang="fr-FR" sz="3915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Enya</a:t>
            </a:r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endParaRPr kumimoji="0" lang="fr-FR" sz="3915" b="1" i="0" u="none" strike="noStrike" kern="1200" cap="none" spc="0" normalizeH="0" baseline="0" noProof="0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45423" y="520701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marL="0" marR="0" lvl="0" indent="0" algn="l" defTabSz="993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Internet</a:t>
            </a:r>
            <a:endParaRPr kumimoji="0" lang="fr-FR" sz="4444" b="1" i="0" u="none" strike="noStrike" kern="1200" cap="none" spc="0" normalizeH="0" baseline="0" noProof="0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4000" y="5994967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72420" y="942276"/>
            <a:ext cx="801979" cy="712202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90271" y="4403457"/>
            <a:ext cx="1966278" cy="1371479"/>
          </a:xfrm>
          <a:prstGeom prst="rect">
            <a:avLst/>
          </a:prstGeom>
        </p:spPr>
      </p:pic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89A70926-3740-F3E6-9001-111E3B34732A}"/>
              </a:ext>
            </a:extLst>
          </p:cNvPr>
          <p:cNvSpPr/>
          <p:nvPr/>
        </p:nvSpPr>
        <p:spPr>
          <a:xfrm>
            <a:off x="226645" y="6296500"/>
            <a:ext cx="1268437" cy="332509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26,10,2025</a:t>
            </a:r>
          </a:p>
        </p:txBody>
      </p:sp>
      <p:pic>
        <p:nvPicPr>
          <p:cNvPr id="17" name="Image 16" descr="Une image contenant habits, Visage humain, personne, microphone&#10;&#10;Le contenu généré par l’IA peut être incorrect.">
            <a:extLst>
              <a:ext uri="{FF2B5EF4-FFF2-40B4-BE49-F238E27FC236}">
                <a16:creationId xmlns:a16="http://schemas.microsoft.com/office/drawing/2014/main" id="{626CAA67-56DB-37E0-A337-90E7D1210E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6881" y="1848610"/>
            <a:ext cx="2311584" cy="154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401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3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</Words>
  <Application>Microsoft Office PowerPoint</Application>
  <PresentationFormat>Affichage à l'écran (4:3)</PresentationFormat>
  <Paragraphs>14</Paragraphs>
  <Slides>49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49</vt:i4>
      </vt:variant>
    </vt:vector>
  </HeadingPairs>
  <TitlesOfParts>
    <vt:vector size="62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Dai Banna SIL</vt:lpstr>
      <vt:lpstr>Franklin Gothic Medium</vt:lpstr>
      <vt:lpstr>Rockwell</vt:lpstr>
      <vt:lpstr>Thème Office</vt:lpstr>
      <vt:lpstr>31_Thème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16</cp:revision>
  <dcterms:created xsi:type="dcterms:W3CDTF">2025-10-24T16:00:36Z</dcterms:created>
  <dcterms:modified xsi:type="dcterms:W3CDTF">2025-10-26T21:30:19Z</dcterms:modified>
</cp:coreProperties>
</file>