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635" r:id="rId4"/>
    <p:sldId id="584" r:id="rId5"/>
    <p:sldId id="585" r:id="rId6"/>
    <p:sldId id="586" r:id="rId7"/>
    <p:sldId id="587" r:id="rId8"/>
    <p:sldId id="588" r:id="rId9"/>
    <p:sldId id="589" r:id="rId10"/>
    <p:sldId id="590" r:id="rId11"/>
    <p:sldId id="591" r:id="rId12"/>
    <p:sldId id="592" r:id="rId13"/>
    <p:sldId id="593" r:id="rId14"/>
    <p:sldId id="594" r:id="rId15"/>
    <p:sldId id="595" r:id="rId16"/>
    <p:sldId id="596" r:id="rId17"/>
    <p:sldId id="597" r:id="rId18"/>
    <p:sldId id="598" r:id="rId19"/>
    <p:sldId id="599" r:id="rId20"/>
    <p:sldId id="600" r:id="rId21"/>
    <p:sldId id="601" r:id="rId22"/>
    <p:sldId id="602" r:id="rId23"/>
    <p:sldId id="603" r:id="rId24"/>
    <p:sldId id="604" r:id="rId25"/>
    <p:sldId id="605" r:id="rId26"/>
    <p:sldId id="606" r:id="rId27"/>
    <p:sldId id="607" r:id="rId28"/>
    <p:sldId id="608" r:id="rId29"/>
    <p:sldId id="609" r:id="rId30"/>
    <p:sldId id="610" r:id="rId31"/>
    <p:sldId id="611" r:id="rId32"/>
    <p:sldId id="612" r:id="rId33"/>
    <p:sldId id="613" r:id="rId34"/>
    <p:sldId id="614" r:id="rId35"/>
    <p:sldId id="616" r:id="rId36"/>
    <p:sldId id="617" r:id="rId37"/>
    <p:sldId id="618" r:id="rId38"/>
    <p:sldId id="619" r:id="rId39"/>
    <p:sldId id="620" r:id="rId40"/>
    <p:sldId id="621" r:id="rId41"/>
    <p:sldId id="622" r:id="rId42"/>
    <p:sldId id="623" r:id="rId43"/>
    <p:sldId id="624" r:id="rId44"/>
    <p:sldId id="625" r:id="rId45"/>
    <p:sldId id="627" r:id="rId46"/>
    <p:sldId id="628" r:id="rId47"/>
    <p:sldId id="629" r:id="rId48"/>
    <p:sldId id="630" r:id="rId49"/>
    <p:sldId id="631" r:id="rId50"/>
    <p:sldId id="632" r:id="rId51"/>
    <p:sldId id="636" r:id="rId52"/>
    <p:sldId id="691" r:id="rId53"/>
    <p:sldId id="692" r:id="rId54"/>
    <p:sldId id="693" r:id="rId55"/>
    <p:sldId id="694" r:id="rId56"/>
    <p:sldId id="695" r:id="rId57"/>
    <p:sldId id="696" r:id="rId58"/>
    <p:sldId id="697" r:id="rId59"/>
    <p:sldId id="698" r:id="rId60"/>
    <p:sldId id="699" r:id="rId61"/>
    <p:sldId id="700" r:id="rId62"/>
    <p:sldId id="701" r:id="rId63"/>
    <p:sldId id="702" r:id="rId64"/>
    <p:sldId id="703" r:id="rId65"/>
    <p:sldId id="704" r:id="rId66"/>
    <p:sldId id="705" r:id="rId67"/>
    <p:sldId id="706" r:id="rId68"/>
    <p:sldId id="707" r:id="rId69"/>
    <p:sldId id="713" r:id="rId70"/>
    <p:sldId id="720" r:id="rId71"/>
    <p:sldId id="721" r:id="rId72"/>
    <p:sldId id="725" r:id="rId73"/>
    <p:sldId id="712" r:id="rId74"/>
    <p:sldId id="690" r:id="rId7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MfaDx6SqdMEm0SRRFrAWg==" hashData="cDj8Ex9yTXd4WoEEqcl8YbvWlh//IFH28xEmqtCrjxY33erC7Enxs1P7PrRNB4/hVUKAFM+DihqNlzz2tXzg0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5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-407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7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6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5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31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4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61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7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92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08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23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67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65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9" y="4411195"/>
            <a:ext cx="7772401" cy="1362076"/>
          </a:xfrm>
        </p:spPr>
        <p:txBody>
          <a:bodyPr anchor="t"/>
          <a:lstStyle>
            <a:lvl1pPr algn="l">
              <a:defRPr sz="281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9" y="2906965"/>
            <a:ext cx="7772401" cy="1500187"/>
          </a:xfrm>
        </p:spPr>
        <p:txBody>
          <a:bodyPr anchor="b"/>
          <a:lstStyle>
            <a:lvl1pPr marL="0" indent="0">
              <a:buNone/>
              <a:defRPr sz="1407">
                <a:solidFill>
                  <a:schemeClr val="tx1">
                    <a:tint val="75000"/>
                  </a:schemeClr>
                </a:solidFill>
              </a:defRPr>
            </a:lvl1pPr>
            <a:lvl2pPr marL="315507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2pPr>
            <a:lvl3pPr marL="631007" indent="0">
              <a:buNone/>
              <a:defRPr sz="1139">
                <a:solidFill>
                  <a:schemeClr val="tx1">
                    <a:tint val="75000"/>
                  </a:schemeClr>
                </a:solidFill>
              </a:defRPr>
            </a:lvl3pPr>
            <a:lvl4pPr marL="946424" indent="0">
              <a:buNone/>
              <a:defRPr sz="1005">
                <a:solidFill>
                  <a:schemeClr val="tx1">
                    <a:tint val="75000"/>
                  </a:schemeClr>
                </a:solidFill>
              </a:defRPr>
            </a:lvl4pPr>
            <a:lvl5pPr marL="1261992" indent="0">
              <a:buNone/>
              <a:defRPr sz="1005">
                <a:solidFill>
                  <a:schemeClr val="tx1">
                    <a:tint val="75000"/>
                  </a:schemeClr>
                </a:solidFill>
              </a:defRPr>
            </a:lvl5pPr>
            <a:lvl6pPr marL="1577341" indent="0">
              <a:buNone/>
              <a:defRPr sz="1005">
                <a:solidFill>
                  <a:schemeClr val="tx1">
                    <a:tint val="75000"/>
                  </a:schemeClr>
                </a:solidFill>
              </a:defRPr>
            </a:lvl6pPr>
            <a:lvl7pPr marL="1892847" indent="0">
              <a:buNone/>
              <a:defRPr sz="1005">
                <a:solidFill>
                  <a:schemeClr val="tx1">
                    <a:tint val="75000"/>
                  </a:schemeClr>
                </a:solidFill>
              </a:defRPr>
            </a:lvl7pPr>
            <a:lvl8pPr marL="2208305" indent="0">
              <a:buNone/>
              <a:defRPr sz="1005">
                <a:solidFill>
                  <a:schemeClr val="tx1">
                    <a:tint val="75000"/>
                  </a:schemeClr>
                </a:solidFill>
              </a:defRPr>
            </a:lvl8pPr>
            <a:lvl9pPr marL="2523792" indent="0">
              <a:buNone/>
              <a:defRPr sz="10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15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6" y="1601278"/>
            <a:ext cx="4038601" cy="4525963"/>
          </a:xfrm>
        </p:spPr>
        <p:txBody>
          <a:bodyPr/>
          <a:lstStyle>
            <a:lvl1pPr>
              <a:defRPr sz="1942"/>
            </a:lvl1pPr>
            <a:lvl2pPr>
              <a:defRPr sz="1674"/>
            </a:lvl2pPr>
            <a:lvl3pPr>
              <a:defRPr sz="1407"/>
            </a:lvl3pPr>
            <a:lvl4pPr>
              <a:defRPr sz="1205"/>
            </a:lvl4pPr>
            <a:lvl5pPr>
              <a:defRPr sz="1205"/>
            </a:lvl5pPr>
            <a:lvl6pPr>
              <a:defRPr sz="1205"/>
            </a:lvl6pPr>
            <a:lvl7pPr>
              <a:defRPr sz="1205"/>
            </a:lvl7pPr>
            <a:lvl8pPr>
              <a:defRPr sz="1205"/>
            </a:lvl8pPr>
            <a:lvl9pPr>
              <a:defRPr sz="12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6" y="1601278"/>
            <a:ext cx="4038601" cy="4525963"/>
          </a:xfrm>
        </p:spPr>
        <p:txBody>
          <a:bodyPr/>
          <a:lstStyle>
            <a:lvl1pPr>
              <a:defRPr sz="1942"/>
            </a:lvl1pPr>
            <a:lvl2pPr>
              <a:defRPr sz="1674"/>
            </a:lvl2pPr>
            <a:lvl3pPr>
              <a:defRPr sz="1407"/>
            </a:lvl3pPr>
            <a:lvl4pPr>
              <a:defRPr sz="1205"/>
            </a:lvl4pPr>
            <a:lvl5pPr>
              <a:defRPr sz="1205"/>
            </a:lvl5pPr>
            <a:lvl6pPr>
              <a:defRPr sz="1205"/>
            </a:lvl6pPr>
            <a:lvl7pPr>
              <a:defRPr sz="1205"/>
            </a:lvl7pPr>
            <a:lvl8pPr>
              <a:defRPr sz="1205"/>
            </a:lvl8pPr>
            <a:lvl9pPr>
              <a:defRPr sz="12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30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2" y="1535403"/>
            <a:ext cx="4040189" cy="639761"/>
          </a:xfrm>
        </p:spPr>
        <p:txBody>
          <a:bodyPr anchor="b"/>
          <a:lstStyle>
            <a:lvl1pPr marL="0" indent="0">
              <a:buNone/>
              <a:defRPr sz="1674" b="1"/>
            </a:lvl1pPr>
            <a:lvl2pPr marL="315507" indent="0">
              <a:buNone/>
              <a:defRPr sz="1407" b="1"/>
            </a:lvl2pPr>
            <a:lvl3pPr marL="631007" indent="0">
              <a:buNone/>
              <a:defRPr sz="1205" b="1"/>
            </a:lvl3pPr>
            <a:lvl4pPr marL="946424" indent="0">
              <a:buNone/>
              <a:defRPr sz="1139" b="1"/>
            </a:lvl4pPr>
            <a:lvl5pPr marL="1261992" indent="0">
              <a:buNone/>
              <a:defRPr sz="1139" b="1"/>
            </a:lvl5pPr>
            <a:lvl6pPr marL="1577341" indent="0">
              <a:buNone/>
              <a:defRPr sz="1139" b="1"/>
            </a:lvl6pPr>
            <a:lvl7pPr marL="1892847" indent="0">
              <a:buNone/>
              <a:defRPr sz="1139" b="1"/>
            </a:lvl7pPr>
            <a:lvl8pPr marL="2208305" indent="0">
              <a:buNone/>
              <a:defRPr sz="1139" b="1"/>
            </a:lvl8pPr>
            <a:lvl9pPr marL="2523792" indent="0">
              <a:buNone/>
              <a:defRPr sz="113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2" y="2175066"/>
            <a:ext cx="4040189" cy="3951288"/>
          </a:xfrm>
        </p:spPr>
        <p:txBody>
          <a:bodyPr/>
          <a:lstStyle>
            <a:lvl1pPr>
              <a:defRPr sz="1674"/>
            </a:lvl1pPr>
            <a:lvl2pPr>
              <a:defRPr sz="1407"/>
            </a:lvl2pPr>
            <a:lvl3pPr>
              <a:defRPr sz="1205"/>
            </a:lvl3pPr>
            <a:lvl4pPr>
              <a:defRPr sz="1139"/>
            </a:lvl4pPr>
            <a:lvl5pPr>
              <a:defRPr sz="1139"/>
            </a:lvl5pPr>
            <a:lvl6pPr>
              <a:defRPr sz="1139"/>
            </a:lvl6pPr>
            <a:lvl7pPr>
              <a:defRPr sz="1139"/>
            </a:lvl7pPr>
            <a:lvl8pPr>
              <a:defRPr sz="1139"/>
            </a:lvl8pPr>
            <a:lvl9pPr>
              <a:defRPr sz="113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403"/>
            <a:ext cx="4041778" cy="639761"/>
          </a:xfrm>
        </p:spPr>
        <p:txBody>
          <a:bodyPr anchor="b"/>
          <a:lstStyle>
            <a:lvl1pPr marL="0" indent="0">
              <a:buNone/>
              <a:defRPr sz="1674" b="1"/>
            </a:lvl1pPr>
            <a:lvl2pPr marL="315507" indent="0">
              <a:buNone/>
              <a:defRPr sz="1407" b="1"/>
            </a:lvl2pPr>
            <a:lvl3pPr marL="631007" indent="0">
              <a:buNone/>
              <a:defRPr sz="1205" b="1"/>
            </a:lvl3pPr>
            <a:lvl4pPr marL="946424" indent="0">
              <a:buNone/>
              <a:defRPr sz="1139" b="1"/>
            </a:lvl4pPr>
            <a:lvl5pPr marL="1261992" indent="0">
              <a:buNone/>
              <a:defRPr sz="1139" b="1"/>
            </a:lvl5pPr>
            <a:lvl6pPr marL="1577341" indent="0">
              <a:buNone/>
              <a:defRPr sz="1139" b="1"/>
            </a:lvl6pPr>
            <a:lvl7pPr marL="1892847" indent="0">
              <a:buNone/>
              <a:defRPr sz="1139" b="1"/>
            </a:lvl7pPr>
            <a:lvl8pPr marL="2208305" indent="0">
              <a:buNone/>
              <a:defRPr sz="1139" b="1"/>
            </a:lvl8pPr>
            <a:lvl9pPr marL="2523792" indent="0">
              <a:buNone/>
              <a:defRPr sz="113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066"/>
            <a:ext cx="4041778" cy="3951288"/>
          </a:xfrm>
        </p:spPr>
        <p:txBody>
          <a:bodyPr/>
          <a:lstStyle>
            <a:lvl1pPr>
              <a:defRPr sz="1674"/>
            </a:lvl1pPr>
            <a:lvl2pPr>
              <a:defRPr sz="1407"/>
            </a:lvl2pPr>
            <a:lvl3pPr>
              <a:defRPr sz="1205"/>
            </a:lvl3pPr>
            <a:lvl4pPr>
              <a:defRPr sz="1139"/>
            </a:lvl4pPr>
            <a:lvl5pPr>
              <a:defRPr sz="1139"/>
            </a:lvl5pPr>
            <a:lvl6pPr>
              <a:defRPr sz="1139"/>
            </a:lvl6pPr>
            <a:lvl7pPr>
              <a:defRPr sz="1139"/>
            </a:lvl7pPr>
            <a:lvl8pPr>
              <a:defRPr sz="1139"/>
            </a:lvl8pPr>
            <a:lvl9pPr>
              <a:defRPr sz="113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51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53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40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2" y="277500"/>
            <a:ext cx="5111750" cy="5853111"/>
          </a:xfrm>
        </p:spPr>
        <p:txBody>
          <a:bodyPr/>
          <a:lstStyle>
            <a:lvl1pPr>
              <a:defRPr sz="2210"/>
            </a:lvl1pPr>
            <a:lvl2pPr>
              <a:defRPr sz="1942"/>
            </a:lvl2pPr>
            <a:lvl3pPr>
              <a:defRPr sz="1674"/>
            </a:lvl3pPr>
            <a:lvl4pPr>
              <a:defRPr sz="1407"/>
            </a:lvl4pPr>
            <a:lvl5pPr>
              <a:defRPr sz="1407"/>
            </a:lvl5pPr>
            <a:lvl6pPr>
              <a:defRPr sz="1407"/>
            </a:lvl6pPr>
            <a:lvl7pPr>
              <a:defRPr sz="1407"/>
            </a:lvl7pPr>
            <a:lvl8pPr>
              <a:defRPr sz="1407"/>
            </a:lvl8pPr>
            <a:lvl9pPr>
              <a:defRPr sz="14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005"/>
            </a:lvl1pPr>
            <a:lvl2pPr marL="315507" indent="0">
              <a:buNone/>
              <a:defRPr sz="871"/>
            </a:lvl2pPr>
            <a:lvl3pPr marL="631007" indent="0">
              <a:buNone/>
              <a:defRPr sz="737"/>
            </a:lvl3pPr>
            <a:lvl4pPr marL="946424" indent="0">
              <a:buNone/>
              <a:defRPr sz="669"/>
            </a:lvl4pPr>
            <a:lvl5pPr marL="1261992" indent="0">
              <a:buNone/>
              <a:defRPr sz="669"/>
            </a:lvl5pPr>
            <a:lvl6pPr marL="1577341" indent="0">
              <a:buNone/>
              <a:defRPr sz="669"/>
            </a:lvl6pPr>
            <a:lvl7pPr marL="1892847" indent="0">
              <a:buNone/>
              <a:defRPr sz="669"/>
            </a:lvl7pPr>
            <a:lvl8pPr marL="2208305" indent="0">
              <a:buNone/>
              <a:defRPr sz="669"/>
            </a:lvl8pPr>
            <a:lvl9pPr marL="2523792" indent="0">
              <a:buNone/>
              <a:defRPr sz="66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8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40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210"/>
            </a:lvl1pPr>
            <a:lvl2pPr marL="315507" indent="0">
              <a:buNone/>
              <a:defRPr sz="1942"/>
            </a:lvl2pPr>
            <a:lvl3pPr marL="631007" indent="0">
              <a:buNone/>
              <a:defRPr sz="1674"/>
            </a:lvl3pPr>
            <a:lvl4pPr marL="946424" indent="0">
              <a:buNone/>
              <a:defRPr sz="1407"/>
            </a:lvl4pPr>
            <a:lvl5pPr marL="1261992" indent="0">
              <a:buNone/>
              <a:defRPr sz="1407"/>
            </a:lvl5pPr>
            <a:lvl6pPr marL="1577341" indent="0">
              <a:buNone/>
              <a:defRPr sz="1407"/>
            </a:lvl6pPr>
            <a:lvl7pPr marL="1892847" indent="0">
              <a:buNone/>
              <a:defRPr sz="1407"/>
            </a:lvl7pPr>
            <a:lvl8pPr marL="2208305" indent="0">
              <a:buNone/>
              <a:defRPr sz="1407"/>
            </a:lvl8pPr>
            <a:lvl9pPr marL="2523792" indent="0">
              <a:buNone/>
              <a:defRPr sz="140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005"/>
            </a:lvl1pPr>
            <a:lvl2pPr marL="315507" indent="0">
              <a:buNone/>
              <a:defRPr sz="871"/>
            </a:lvl2pPr>
            <a:lvl3pPr marL="631007" indent="0">
              <a:buNone/>
              <a:defRPr sz="737"/>
            </a:lvl3pPr>
            <a:lvl4pPr marL="946424" indent="0">
              <a:buNone/>
              <a:defRPr sz="669"/>
            </a:lvl4pPr>
            <a:lvl5pPr marL="1261992" indent="0">
              <a:buNone/>
              <a:defRPr sz="669"/>
            </a:lvl5pPr>
            <a:lvl6pPr marL="1577341" indent="0">
              <a:buNone/>
              <a:defRPr sz="669"/>
            </a:lvl6pPr>
            <a:lvl7pPr marL="1892847" indent="0">
              <a:buNone/>
              <a:defRPr sz="669"/>
            </a:lvl7pPr>
            <a:lvl8pPr marL="2208305" indent="0">
              <a:buNone/>
              <a:defRPr sz="669"/>
            </a:lvl8pPr>
            <a:lvl9pPr marL="2523792" indent="0">
              <a:buNone/>
              <a:defRPr sz="66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0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26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5" y="277823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3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4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6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5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4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5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77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97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8" y="4411195"/>
            <a:ext cx="7772401" cy="1362076"/>
          </a:xfrm>
        </p:spPr>
        <p:txBody>
          <a:bodyPr anchor="t"/>
          <a:lstStyle>
            <a:lvl1pPr algn="l">
              <a:defRPr sz="375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8" y="2906963"/>
            <a:ext cx="7772401" cy="1500187"/>
          </a:xfrm>
        </p:spPr>
        <p:txBody>
          <a:bodyPr anchor="b"/>
          <a:lstStyle>
            <a:lvl1pPr marL="0" indent="0">
              <a:buNone/>
              <a:defRPr sz="1876">
                <a:solidFill>
                  <a:schemeClr val="tx1">
                    <a:tint val="75000"/>
                  </a:schemeClr>
                </a:solidFill>
              </a:defRPr>
            </a:lvl1pPr>
            <a:lvl2pPr marL="420676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41342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261898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6826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03121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52379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294440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3650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0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79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403"/>
            <a:ext cx="4040189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66"/>
            <a:ext cx="4040189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403"/>
            <a:ext cx="4041778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66"/>
            <a:ext cx="4041778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72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4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75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1" y="277498"/>
            <a:ext cx="5111750" cy="5853111"/>
          </a:xfrm>
        </p:spPr>
        <p:txBody>
          <a:bodyPr/>
          <a:lstStyle>
            <a:lvl1pPr>
              <a:defRPr sz="2946"/>
            </a:lvl1pPr>
            <a:lvl2pPr>
              <a:defRPr sz="2589"/>
            </a:lvl2pPr>
            <a:lvl3pPr>
              <a:defRPr sz="2232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37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946"/>
            </a:lvl1pPr>
            <a:lvl2pPr marL="420676" indent="0">
              <a:buNone/>
              <a:defRPr sz="2589"/>
            </a:lvl2pPr>
            <a:lvl3pPr marL="841342" indent="0">
              <a:buNone/>
              <a:defRPr sz="2232"/>
            </a:lvl3pPr>
            <a:lvl4pPr marL="1261898" indent="0">
              <a:buNone/>
              <a:defRPr sz="1876"/>
            </a:lvl4pPr>
            <a:lvl5pPr marL="1682656" indent="0">
              <a:buNone/>
              <a:defRPr sz="1876"/>
            </a:lvl5pPr>
            <a:lvl6pPr marL="2103121" indent="0">
              <a:buNone/>
              <a:defRPr sz="1876"/>
            </a:lvl6pPr>
            <a:lvl7pPr marL="2523796" indent="0">
              <a:buNone/>
              <a:defRPr sz="1876"/>
            </a:lvl7pPr>
            <a:lvl8pPr marL="2944406" indent="0">
              <a:buNone/>
              <a:defRPr sz="1876"/>
            </a:lvl8pPr>
            <a:lvl9pPr marL="3365056" indent="0">
              <a:buNone/>
              <a:defRPr sz="187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48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0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782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34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02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46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21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93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73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46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23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54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30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1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69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8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8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4" y="6359610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631007">
              <a:defRPr sz="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6" y="6359610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631007">
              <a:defRPr sz="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10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631007">
              <a:defRPr sz="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918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xStyles>
    <p:titleStyle>
      <a:lvl1pPr algn="ctr" defTabSz="631007" rtl="0" eaLnBrk="1" latinLnBrk="0" hangingPunct="1">
        <a:spcBef>
          <a:spcPct val="0"/>
        </a:spcBef>
        <a:buNone/>
        <a:defRPr sz="308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6630" indent="-236630" algn="l" defTabSz="631007" rtl="0" eaLnBrk="1" latinLnBrk="0" hangingPunct="1">
        <a:spcBef>
          <a:spcPct val="20000"/>
        </a:spcBef>
        <a:buFont typeface="Arial" pitchFamily="34" charset="0"/>
        <a:buChar char="•"/>
        <a:defRPr sz="2210" kern="1200">
          <a:solidFill>
            <a:schemeClr val="tx1"/>
          </a:solidFill>
          <a:latin typeface="+mn-lt"/>
          <a:ea typeface="+mn-ea"/>
          <a:cs typeface="+mn-cs"/>
        </a:defRPr>
      </a:lvl1pPr>
      <a:lvl2pPr marL="512627" indent="-197162" algn="l" defTabSz="631007" rtl="0" eaLnBrk="1" latinLnBrk="0" hangingPunct="1">
        <a:spcBef>
          <a:spcPct val="20000"/>
        </a:spcBef>
        <a:buFont typeface="Arial" pitchFamily="34" charset="0"/>
        <a:buChar char="–"/>
        <a:defRPr sz="1942" kern="1200">
          <a:solidFill>
            <a:schemeClr val="tx1"/>
          </a:solidFill>
          <a:latin typeface="+mn-lt"/>
          <a:ea typeface="+mn-ea"/>
          <a:cs typeface="+mn-cs"/>
        </a:defRPr>
      </a:lvl2pPr>
      <a:lvl3pPr marL="788657" indent="-157766" algn="l" defTabSz="631007" rtl="0" eaLnBrk="1" latinLnBrk="0" hangingPunct="1">
        <a:spcBef>
          <a:spcPct val="20000"/>
        </a:spcBef>
        <a:buFont typeface="Arial" pitchFamily="34" charset="0"/>
        <a:buChar char="•"/>
        <a:defRPr sz="1674" kern="1200">
          <a:solidFill>
            <a:schemeClr val="tx1"/>
          </a:solidFill>
          <a:latin typeface="+mn-lt"/>
          <a:ea typeface="+mn-ea"/>
          <a:cs typeface="+mn-cs"/>
        </a:defRPr>
      </a:lvl3pPr>
      <a:lvl4pPr marL="1104151" indent="-157766" algn="l" defTabSz="631007" rtl="0" eaLnBrk="1" latinLnBrk="0" hangingPunct="1">
        <a:spcBef>
          <a:spcPct val="20000"/>
        </a:spcBef>
        <a:buFont typeface="Arial" pitchFamily="34" charset="0"/>
        <a:buChar char="–"/>
        <a:defRPr sz="1407" kern="1200">
          <a:solidFill>
            <a:schemeClr val="tx1"/>
          </a:solidFill>
          <a:latin typeface="+mn-lt"/>
          <a:ea typeface="+mn-ea"/>
          <a:cs typeface="+mn-cs"/>
        </a:defRPr>
      </a:lvl4pPr>
      <a:lvl5pPr marL="1419662" indent="-157766" algn="l" defTabSz="631007" rtl="0" eaLnBrk="1" latinLnBrk="0" hangingPunct="1">
        <a:spcBef>
          <a:spcPct val="20000"/>
        </a:spcBef>
        <a:buFont typeface="Arial" pitchFamily="34" charset="0"/>
        <a:buChar char="»"/>
        <a:defRPr sz="1407" kern="1200">
          <a:solidFill>
            <a:schemeClr val="tx1"/>
          </a:solidFill>
          <a:latin typeface="+mn-lt"/>
          <a:ea typeface="+mn-ea"/>
          <a:cs typeface="+mn-cs"/>
        </a:defRPr>
      </a:lvl5pPr>
      <a:lvl6pPr marL="1735088" indent="-157766" algn="l" defTabSz="631007" rtl="0" eaLnBrk="1" latinLnBrk="0" hangingPunct="1">
        <a:spcBef>
          <a:spcPct val="20000"/>
        </a:spcBef>
        <a:buFont typeface="Arial" pitchFamily="34" charset="0"/>
        <a:buChar char="•"/>
        <a:defRPr sz="1407" kern="1200">
          <a:solidFill>
            <a:schemeClr val="tx1"/>
          </a:solidFill>
          <a:latin typeface="+mn-lt"/>
          <a:ea typeface="+mn-ea"/>
          <a:cs typeface="+mn-cs"/>
        </a:defRPr>
      </a:lvl6pPr>
      <a:lvl7pPr marL="2050578" indent="-157766" algn="l" defTabSz="631007" rtl="0" eaLnBrk="1" latinLnBrk="0" hangingPunct="1">
        <a:spcBef>
          <a:spcPct val="20000"/>
        </a:spcBef>
        <a:buFont typeface="Arial" pitchFamily="34" charset="0"/>
        <a:buChar char="•"/>
        <a:defRPr sz="1407" kern="1200">
          <a:solidFill>
            <a:schemeClr val="tx1"/>
          </a:solidFill>
          <a:latin typeface="+mn-lt"/>
          <a:ea typeface="+mn-ea"/>
          <a:cs typeface="+mn-cs"/>
        </a:defRPr>
      </a:lvl7pPr>
      <a:lvl8pPr marL="2365951" indent="-157766" algn="l" defTabSz="631007" rtl="0" eaLnBrk="1" latinLnBrk="0" hangingPunct="1">
        <a:spcBef>
          <a:spcPct val="20000"/>
        </a:spcBef>
        <a:buFont typeface="Arial" pitchFamily="34" charset="0"/>
        <a:buChar char="•"/>
        <a:defRPr sz="1407" kern="1200">
          <a:solidFill>
            <a:schemeClr val="tx1"/>
          </a:solidFill>
          <a:latin typeface="+mn-lt"/>
          <a:ea typeface="+mn-ea"/>
          <a:cs typeface="+mn-cs"/>
        </a:defRPr>
      </a:lvl8pPr>
      <a:lvl9pPr marL="2681525" indent="-157766" algn="l" defTabSz="631007" rtl="0" eaLnBrk="1" latinLnBrk="0" hangingPunct="1">
        <a:spcBef>
          <a:spcPct val="20000"/>
        </a:spcBef>
        <a:buFont typeface="Arial" pitchFamily="34" charset="0"/>
        <a:buChar char="•"/>
        <a:defRPr sz="140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1pPr>
      <a:lvl2pPr marL="315507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631007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3pPr>
      <a:lvl4pPr marL="946424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4pPr>
      <a:lvl5pPr marL="1261992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5pPr>
      <a:lvl6pPr marL="1577341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6pPr>
      <a:lvl7pPr marL="1892847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7pPr>
      <a:lvl8pPr marL="2208305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8pPr>
      <a:lvl9pPr marL="2523792" algn="l" defTabSz="631007" rtl="0" eaLnBrk="1" latinLnBrk="0" hangingPunct="1">
        <a:defRPr sz="12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7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7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3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5" y="6359608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078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xStyles>
    <p:titleStyle>
      <a:lvl1pPr algn="ctr" defTabSz="841342" rtl="0" eaLnBrk="1" latinLnBrk="0" hangingPunct="1">
        <a:spcBef>
          <a:spcPct val="0"/>
        </a:spcBef>
        <a:buNone/>
        <a:defRPr sz="41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506" indent="-315506" algn="l" defTabSz="841342" rtl="0" eaLnBrk="1" latinLnBrk="0" hangingPunct="1">
        <a:spcBef>
          <a:spcPct val="20000"/>
        </a:spcBef>
        <a:buFont typeface="Arial" pitchFamily="34" charset="0"/>
        <a:buChar char="•"/>
        <a:defRPr sz="2946" kern="1200">
          <a:solidFill>
            <a:schemeClr val="tx1"/>
          </a:solidFill>
          <a:latin typeface="+mn-lt"/>
          <a:ea typeface="+mn-ea"/>
          <a:cs typeface="+mn-cs"/>
        </a:defRPr>
      </a:lvl1pPr>
      <a:lvl2pPr marL="683502" indent="-262882" algn="l" defTabSz="841342" rtl="0" eaLnBrk="1" latinLnBrk="0" hangingPunct="1">
        <a:spcBef>
          <a:spcPct val="20000"/>
        </a:spcBef>
        <a:buFont typeface="Arial" pitchFamily="34" charset="0"/>
        <a:buChar char="–"/>
        <a:defRPr sz="2589" kern="1200">
          <a:solidFill>
            <a:schemeClr val="tx1"/>
          </a:solidFill>
          <a:latin typeface="+mn-lt"/>
          <a:ea typeface="+mn-ea"/>
          <a:cs typeface="+mn-cs"/>
        </a:defRPr>
      </a:lvl2pPr>
      <a:lvl3pPr marL="1051542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472201" indent="-210355" algn="l" defTabSz="841342" rtl="0" eaLnBrk="1" latinLnBrk="0" hangingPunct="1">
        <a:spcBef>
          <a:spcPct val="20000"/>
        </a:spcBef>
        <a:buFont typeface="Arial" pitchFamily="34" charset="0"/>
        <a:buChar char="–"/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2882" indent="-210355" algn="l" defTabSz="841342" rtl="0" eaLnBrk="1" latinLnBrk="0" hangingPunct="1">
        <a:spcBef>
          <a:spcPct val="20000"/>
        </a:spcBef>
        <a:buFont typeface="Arial" pitchFamily="34" charset="0"/>
        <a:buChar char="»"/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13450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734104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154601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575367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2067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41342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61898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826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1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52379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94440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3650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76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3.png"/><Relationship Id="rId5" Type="http://schemas.openxmlformats.org/officeDocument/2006/relationships/image" Target="../media/image82.gif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dessin humoristique, clipart, illustration, Dessin animé&#10;&#10;Le contenu généré par l’IA peut être incorrect.">
            <a:extLst>
              <a:ext uri="{FF2B5EF4-FFF2-40B4-BE49-F238E27FC236}">
                <a16:creationId xmlns:a16="http://schemas.microsoft.com/office/drawing/2014/main" id="{02250178-0D9C-084D-E3D5-29B8DB2180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59196" y="1804235"/>
            <a:ext cx="1992000" cy="2988000"/>
          </a:xfrm>
          <a:prstGeom prst="rect">
            <a:avLst/>
          </a:prstGeom>
        </p:spPr>
      </p:pic>
      <p:pic>
        <p:nvPicPr>
          <p:cNvPr id="17" name="Image 16" descr="Une image contenant fleur, horloge, jaune&#10;&#10;Le contenu généré par l’IA peut être incorrect.">
            <a:extLst>
              <a:ext uri="{FF2B5EF4-FFF2-40B4-BE49-F238E27FC236}">
                <a16:creationId xmlns:a16="http://schemas.microsoft.com/office/drawing/2014/main" id="{AFE2F0A0-0222-C15C-F2B8-09CA519BF6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0" y="2736000"/>
            <a:ext cx="2010763" cy="1728000"/>
          </a:xfrm>
          <a:prstGeom prst="rect">
            <a:avLst/>
          </a:prstGeom>
        </p:spPr>
      </p:pic>
      <p:pic>
        <p:nvPicPr>
          <p:cNvPr id="13" name="Image 12" descr="Une image contenant arbre, plante, automne&#10;&#10;Le contenu généré par l’IA peut être incorrect.">
            <a:extLst>
              <a:ext uri="{FF2B5EF4-FFF2-40B4-BE49-F238E27FC236}">
                <a16:creationId xmlns:a16="http://schemas.microsoft.com/office/drawing/2014/main" id="{B629F05F-EE0D-5522-0E52-E5973F972F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90" y="2646090"/>
            <a:ext cx="1979819" cy="197981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2040000">
            <a:off x="4176000" y="1656000"/>
            <a:ext cx="3600000" cy="2802314"/>
          </a:xfrm>
          <a:prstGeom prst="rect">
            <a:avLst/>
          </a:prstGeom>
          <a:noFill/>
        </p:spPr>
        <p:txBody>
          <a:bodyPr wrap="none" lIns="70353" tIns="35167" rIns="70353" bIns="35167" numCol="1" rtlCol="0">
            <a:prstTxWarp prst="textArchUpPour">
              <a:avLst/>
            </a:prstTxWarp>
            <a:spAutoFit/>
          </a:bodyPr>
          <a:lstStyle/>
          <a:p>
            <a:pPr marL="0" marR="0" lvl="0" indent="0" algn="l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875" b="0" i="0" u="none" strike="noStrike" kern="1200" cap="none" spc="0" normalizeH="0" baseline="0" noProof="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93104" y="108000"/>
            <a:ext cx="4280400" cy="1664471"/>
          </a:xfrm>
          <a:prstGeom prst="rect">
            <a:avLst/>
          </a:prstGeom>
        </p:spPr>
        <p:txBody>
          <a:bodyPr wrap="square" lIns="93753" tIns="46947" rIns="93753" bIns="46947">
            <a:spAutoFit/>
          </a:bodyPr>
          <a:lstStyle/>
          <a:p>
            <a:pPr lvl="0" algn="ctr" defTabSz="84134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Tout comme l'homme, les animaux ressentent le plaisir et la douleur, le bonheur et le malheur. </a:t>
            </a:r>
          </a:p>
          <a:p>
            <a:pPr lvl="0" algn="ctr" defTabSz="841342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Charles Darwin</a:t>
            </a:r>
            <a:endParaRPr kumimoji="0" lang="fr-FR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021619" y="346896"/>
            <a:ext cx="2064191" cy="949979"/>
          </a:xfrm>
          <a:prstGeom prst="rect">
            <a:avLst/>
          </a:prstGeom>
          <a:noFill/>
        </p:spPr>
        <p:txBody>
          <a:bodyPr wrap="square" lIns="70353" tIns="35167" rIns="70353" bIns="35167" rtlCol="0">
            <a:spAutoFit/>
          </a:bodyPr>
          <a:lstStyle/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28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par différents randonneurs  </a:t>
            </a:r>
          </a:p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28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pour  le  plaisir  du  partage</a:t>
            </a:r>
            <a:r>
              <a:rPr kumimoji="0" lang="fr-FR" sz="982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 </a:t>
            </a: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-72000" y="4824000"/>
            <a:ext cx="9144000" cy="902018"/>
          </a:xfrm>
          <a:prstGeom prst="rect">
            <a:avLst/>
          </a:prstGeom>
          <a:ln w="38100">
            <a:solidFill>
              <a:prstClr val="black"/>
            </a:solidFill>
          </a:ln>
        </p:spPr>
        <p:txBody>
          <a:bodyPr wrap="square" lIns="70353" tIns="35167" rIns="70353" bIns="35167">
            <a:noAutofit/>
          </a:bodyPr>
          <a:lstStyle/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</a:t>
            </a: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prstClr val="black">
                      <a:alpha val="89000"/>
                    </a:prstClr>
                  </a:solidFill>
                </a:ln>
                <a:solidFill>
                  <a:schemeClr val="bg1">
                    <a:alpha val="98824"/>
                  </a:schemeClr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Regards  de  </a:t>
            </a: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prstClr val="black">
                      <a:alpha val="89000"/>
                    </a:prstClr>
                  </a:solidFill>
                </a:ln>
                <a:solidFill>
                  <a:srgbClr val="FFC000">
                    <a:alpha val="98824"/>
                  </a:srgbClr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Bébert</a:t>
            </a: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prstClr val="black">
                      <a:alpha val="89000"/>
                    </a:prstClr>
                  </a:solidFill>
                </a:ln>
                <a:solidFill>
                  <a:schemeClr val="bg1">
                    <a:alpha val="98824"/>
                  </a:schemeClr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 sur  les  animaux</a:t>
            </a:r>
            <a:endParaRPr kumimoji="0" lang="fr-FR" sz="5400" b="0" i="0" u="none" strike="noStrike" kern="1200" cap="none" spc="0" normalizeH="0" baseline="0" noProof="0" dirty="0">
              <a:ln w="34925">
                <a:solidFill>
                  <a:prstClr val="black">
                    <a:alpha val="89000"/>
                  </a:prstClr>
                </a:solidFill>
              </a:ln>
              <a:solidFill>
                <a:schemeClr val="bg1">
                  <a:alpha val="98824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3368926" y="1788787"/>
            <a:ext cx="639173" cy="994425"/>
          </a:xfrm>
          <a:prstGeom prst="rect">
            <a:avLst/>
          </a:prstGeom>
        </p:spPr>
        <p:txBody>
          <a:bodyPr wrap="none" lIns="70433" tIns="35204" rIns="70433" bIns="35204">
            <a:spAutoFit/>
          </a:bodyPr>
          <a:lstStyle/>
          <a:p>
            <a:pPr marL="0" marR="0" lvl="0" indent="0" algn="l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1</a:t>
            </a:r>
            <a:endParaRPr kumimoji="0" lang="fr-FR" sz="6000" b="0" i="0" u="none" strike="noStrike" kern="1200" cap="none" spc="0" normalizeH="0" baseline="0" noProof="0" dirty="0">
              <a:ln w="6350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Image 6" descr="Une image contenant plante, feuille, arbre&#10;&#10;Le contenu généré par l’IA peut être incorrect.">
            <a:extLst>
              <a:ext uri="{FF2B5EF4-FFF2-40B4-BE49-F238E27FC236}">
                <a16:creationId xmlns:a16="http://schemas.microsoft.com/office/drawing/2014/main" id="{5DBEAD68-321D-E63A-2603-4EC0318C26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3888000"/>
            <a:ext cx="356400" cy="540000"/>
          </a:xfrm>
          <a:prstGeom prst="rect">
            <a:avLst/>
          </a:prstGeom>
        </p:spPr>
      </p:pic>
      <p:pic>
        <p:nvPicPr>
          <p:cNvPr id="11" name="Image 10" descr="Une image contenant feuille, plante, fleur&#10;&#10;Le contenu généré par l’IA peut être incorrect.">
            <a:extLst>
              <a:ext uri="{FF2B5EF4-FFF2-40B4-BE49-F238E27FC236}">
                <a16:creationId xmlns:a16="http://schemas.microsoft.com/office/drawing/2014/main" id="{970CFAF8-A58C-22CA-AAB0-C9FFDEB4F4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00" y="3924000"/>
            <a:ext cx="312923" cy="540000"/>
          </a:xfrm>
          <a:prstGeom prst="rect">
            <a:avLst/>
          </a:prstGeom>
        </p:spPr>
      </p:pic>
      <p:pic>
        <p:nvPicPr>
          <p:cNvPr id="15" name="Image 14" descr="Une image contenant Art floral, fleur, plante&#10;&#10;Le contenu généré par l’IA peut être incorrect.">
            <a:extLst>
              <a:ext uri="{FF2B5EF4-FFF2-40B4-BE49-F238E27FC236}">
                <a16:creationId xmlns:a16="http://schemas.microsoft.com/office/drawing/2014/main" id="{38A82012-3791-DF9B-4BE9-EC4ECB584BA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00" y="3780000"/>
            <a:ext cx="1928037" cy="900000"/>
          </a:xfrm>
          <a:prstGeom prst="rect">
            <a:avLst/>
          </a:prstGeom>
        </p:spPr>
      </p:pic>
      <p:pic>
        <p:nvPicPr>
          <p:cNvPr id="24" name="Image 23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E2C054E1-1CDA-7EF2-C28C-628CFE03049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" y="1656000"/>
            <a:ext cx="1061051" cy="1260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0218AEE-1A41-B9E6-838F-E6F6ACB301F9}"/>
              </a:ext>
            </a:extLst>
          </p:cNvPr>
          <p:cNvSpPr/>
          <p:nvPr/>
        </p:nvSpPr>
        <p:spPr>
          <a:xfrm>
            <a:off x="176140" y="4259423"/>
            <a:ext cx="696300" cy="179460"/>
          </a:xfrm>
          <a:prstGeom prst="rect">
            <a:avLst/>
          </a:prstGeom>
          <a:solidFill>
            <a:srgbClr val="3C82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Musique 2-Relaxante-dautomne_-musique-douce-au-piano-et-son-nature">
            <a:hlinkClick r:id="" action="ppaction://media"/>
            <a:extLst>
              <a:ext uri="{FF2B5EF4-FFF2-40B4-BE49-F238E27FC236}">
                <a16:creationId xmlns:a16="http://schemas.microsoft.com/office/drawing/2014/main" id="{7CD1892A-DA10-F167-7D82-4A78218D4A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264655" y="401634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6000">
        <p:checker/>
      </p:transition>
    </mc:Choice>
    <mc:Fallback xmlns="">
      <p:transition spd="slow" advTm="2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8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3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3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300"/>
                            </p:stCondLst>
                            <p:childTnLst>
                              <p:par>
                                <p:cTn id="38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093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171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347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641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250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41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235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896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718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428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180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400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57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268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727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3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535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956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608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15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815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54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54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284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818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83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614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98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217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929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117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873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482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570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788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oscines, Oiseau perché&#10;&#10;Le contenu généré par l’IA peut être incorrect.">
            <a:extLst>
              <a:ext uri="{FF2B5EF4-FFF2-40B4-BE49-F238E27FC236}">
                <a16:creationId xmlns:a16="http://schemas.microsoft.com/office/drawing/2014/main" id="{B56F5260-C741-8F41-A669-764E9AA88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" y="112395"/>
            <a:ext cx="8994140" cy="674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oiseau, branche&#10;&#10;Le contenu généré par l’IA peut être incorrect.">
            <a:extLst>
              <a:ext uri="{FF2B5EF4-FFF2-40B4-BE49-F238E27FC236}">
                <a16:creationId xmlns:a16="http://schemas.microsoft.com/office/drawing/2014/main" id="{54BD018B-2EC1-3147-50FC-D9FD50FB0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0" y="502920"/>
            <a:ext cx="438912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4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oiseau, herbe&#10;&#10;Le contenu généré par l’IA peut être incorrect.">
            <a:extLst>
              <a:ext uri="{FF2B5EF4-FFF2-40B4-BE49-F238E27FC236}">
                <a16:creationId xmlns:a16="http://schemas.microsoft.com/office/drawing/2014/main" id="{D3C9E505-C8A5-B82C-C6B5-193B9EF28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43" y="0"/>
            <a:ext cx="8215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88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621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245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192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537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301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35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392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27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77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491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989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348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218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735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60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347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54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66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393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86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862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732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95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453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765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48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64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887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622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794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terrain&#10;&#10;Le contenu généré par l’IA peut être incorrect.">
            <a:extLst>
              <a:ext uri="{FF2B5EF4-FFF2-40B4-BE49-F238E27FC236}">
                <a16:creationId xmlns:a16="http://schemas.microsoft.com/office/drawing/2014/main" id="{9F6D160E-791E-B098-8C4A-5CB7ECCE2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080000">
            <a:off x="424725" y="218862"/>
            <a:ext cx="3848100" cy="6841067"/>
          </a:xfrm>
          <a:prstGeom prst="rect">
            <a:avLst/>
          </a:prstGeom>
        </p:spPr>
      </p:pic>
      <p:pic>
        <p:nvPicPr>
          <p:cNvPr id="5" name="Image 4" descr="Une image contenant herbe, plein air, ciel, bétail&#10;&#10;Le contenu généré par l’IA peut être incorrect.">
            <a:extLst>
              <a:ext uri="{FF2B5EF4-FFF2-40B4-BE49-F238E27FC236}">
                <a16:creationId xmlns:a16="http://schemas.microsoft.com/office/drawing/2014/main" id="{CCEB5EEF-B159-0CC8-E843-D23DAA6E1C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">
            <a:off x="5143500" y="132291"/>
            <a:ext cx="38481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5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026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61592" y="5089197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98227" y="5448672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marL="0" marR="0" lvl="0" indent="0" algn="ctr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37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2616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985414" y="74847"/>
            <a:ext cx="4041355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marL="0" marR="0" lvl="0" indent="0" algn="ctr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Musique douce au piano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345423" y="520701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444" b="1" i="0" u="none" strike="noStrike" kern="1200" cap="none" spc="0" normalizeH="0" baseline="0" noProof="0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000" y="5994967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4738" y="932751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0271" y="4403457"/>
            <a:ext cx="1966278" cy="1371479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23,10,2025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1CBBC9B-0D2B-798C-A559-459BB4BF2B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2212" y="1088932"/>
            <a:ext cx="2709062" cy="2709062"/>
          </a:xfrm>
          <a:prstGeom prst="rect">
            <a:avLst/>
          </a:prstGeom>
        </p:spPr>
      </p:pic>
      <p:pic>
        <p:nvPicPr>
          <p:cNvPr id="9" name="Image 8" descr="Une image contenant dessin humoristique, art&#10;&#10;Le contenu généré par l’IA peut être incorrect.">
            <a:extLst>
              <a:ext uri="{FF2B5EF4-FFF2-40B4-BE49-F238E27FC236}">
                <a16:creationId xmlns:a16="http://schemas.microsoft.com/office/drawing/2014/main" id="{D8A3AECE-DCF2-DA23-0E72-F422BEA2FB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94" y="2188269"/>
            <a:ext cx="4829175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40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8" grpId="0" animBg="1"/>
    </p:bldLst>
  </p:timing>
</p:sld>
</file>

<file path=ppt/theme/theme1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Affichage à l'écran (4:3)</PresentationFormat>
  <Paragraphs>12</Paragraphs>
  <Slides>72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72</vt:i4>
      </vt:variant>
    </vt:vector>
  </HeadingPairs>
  <TitlesOfParts>
    <vt:vector size="82" baseType="lpstr"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31_Thème Office</vt:lpstr>
      <vt:lpstr>32_Thème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8</cp:revision>
  <dcterms:created xsi:type="dcterms:W3CDTF">2025-10-22T17:10:43Z</dcterms:created>
  <dcterms:modified xsi:type="dcterms:W3CDTF">2025-10-26T21:43:08Z</dcterms:modified>
</cp:coreProperties>
</file>