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583" r:id="rId3"/>
    <p:sldId id="691" r:id="rId4"/>
    <p:sldId id="692" r:id="rId5"/>
    <p:sldId id="693" r:id="rId6"/>
    <p:sldId id="694" r:id="rId7"/>
    <p:sldId id="695" r:id="rId8"/>
    <p:sldId id="696" r:id="rId9"/>
    <p:sldId id="697" r:id="rId10"/>
    <p:sldId id="698" r:id="rId11"/>
    <p:sldId id="699" r:id="rId12"/>
    <p:sldId id="700" r:id="rId13"/>
    <p:sldId id="701" r:id="rId14"/>
    <p:sldId id="702" r:id="rId15"/>
    <p:sldId id="703" r:id="rId16"/>
    <p:sldId id="704" r:id="rId17"/>
    <p:sldId id="705" r:id="rId18"/>
    <p:sldId id="706" r:id="rId19"/>
    <p:sldId id="707" r:id="rId20"/>
    <p:sldId id="708" r:id="rId21"/>
    <p:sldId id="709" r:id="rId22"/>
    <p:sldId id="710" r:id="rId23"/>
    <p:sldId id="711" r:id="rId24"/>
    <p:sldId id="712" r:id="rId25"/>
    <p:sldId id="713" r:id="rId26"/>
    <p:sldId id="714" r:id="rId27"/>
    <p:sldId id="715" r:id="rId28"/>
    <p:sldId id="716" r:id="rId29"/>
    <p:sldId id="717" r:id="rId30"/>
    <p:sldId id="718" r:id="rId31"/>
    <p:sldId id="719" r:id="rId32"/>
    <p:sldId id="720" r:id="rId33"/>
    <p:sldId id="721" r:id="rId34"/>
    <p:sldId id="722" r:id="rId35"/>
    <p:sldId id="723" r:id="rId36"/>
    <p:sldId id="724" r:id="rId37"/>
    <p:sldId id="725" r:id="rId38"/>
    <p:sldId id="726" r:id="rId39"/>
    <p:sldId id="727" r:id="rId40"/>
    <p:sldId id="728" r:id="rId41"/>
    <p:sldId id="729" r:id="rId42"/>
    <p:sldId id="730" r:id="rId43"/>
    <p:sldId id="740" r:id="rId44"/>
    <p:sldId id="741" r:id="rId45"/>
    <p:sldId id="742" r:id="rId46"/>
    <p:sldId id="731" r:id="rId47"/>
    <p:sldId id="732" r:id="rId48"/>
    <p:sldId id="733" r:id="rId49"/>
    <p:sldId id="734" r:id="rId50"/>
    <p:sldId id="735" r:id="rId51"/>
    <p:sldId id="736" r:id="rId52"/>
    <p:sldId id="737" r:id="rId53"/>
    <p:sldId id="738" r:id="rId54"/>
    <p:sldId id="739" r:id="rId55"/>
    <p:sldId id="690" r:id="rId5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8B39"/>
    <a:srgbClr val="7EB070"/>
    <a:srgbClr val="339966"/>
    <a:srgbClr val="009999"/>
    <a:srgbClr val="3C824D"/>
    <a:srgbClr val="FF910F"/>
    <a:srgbClr val="339933"/>
    <a:srgbClr val="008080"/>
    <a:srgbClr val="3E6644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0" d="100"/>
          <a:sy n="80" d="100"/>
        </p:scale>
        <p:origin x="145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6" y="2134296"/>
            <a:ext cx="7772401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65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0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1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618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82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03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23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444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65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577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2211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8" y="4411195"/>
            <a:ext cx="7772401" cy="1362076"/>
          </a:xfrm>
        </p:spPr>
        <p:txBody>
          <a:bodyPr anchor="t"/>
          <a:lstStyle>
            <a:lvl1pPr algn="l">
              <a:defRPr sz="375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8" y="2906963"/>
            <a:ext cx="7772401" cy="1500187"/>
          </a:xfrm>
        </p:spPr>
        <p:txBody>
          <a:bodyPr anchor="b"/>
          <a:lstStyle>
            <a:lvl1pPr marL="0" indent="0">
              <a:buNone/>
              <a:defRPr sz="1876">
                <a:solidFill>
                  <a:schemeClr val="tx1">
                    <a:tint val="75000"/>
                  </a:schemeClr>
                </a:solidFill>
              </a:defRPr>
            </a:lvl1pPr>
            <a:lvl2pPr marL="420676" indent="0">
              <a:buNone/>
              <a:defRPr sz="1607">
                <a:solidFill>
                  <a:schemeClr val="tx1">
                    <a:tint val="75000"/>
                  </a:schemeClr>
                </a:solidFill>
              </a:defRPr>
            </a:lvl2pPr>
            <a:lvl3pPr marL="841342" indent="0">
              <a:buNone/>
              <a:defRPr sz="1518">
                <a:solidFill>
                  <a:schemeClr val="tx1">
                    <a:tint val="75000"/>
                  </a:schemeClr>
                </a:solidFill>
              </a:defRPr>
            </a:lvl3pPr>
            <a:lvl4pPr marL="1261898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4pPr>
            <a:lvl5pPr marL="16826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5pPr>
            <a:lvl6pPr marL="2103121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6pPr>
            <a:lvl7pPr marL="252379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7pPr>
            <a:lvl8pPr marL="294440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8pPr>
            <a:lvl9pPr marL="3365056" indent="0">
              <a:buNone/>
              <a:defRPr sz="13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291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5" y="1601278"/>
            <a:ext cx="4038601" cy="4525963"/>
          </a:xfrm>
        </p:spPr>
        <p:txBody>
          <a:bodyPr/>
          <a:lstStyle>
            <a:lvl1pPr>
              <a:defRPr sz="2589"/>
            </a:lvl1pPr>
            <a:lvl2pPr>
              <a:defRPr sz="2232"/>
            </a:lvl2pPr>
            <a:lvl3pPr>
              <a:defRPr sz="1876"/>
            </a:lvl3pPr>
            <a:lvl4pPr>
              <a:defRPr sz="1607"/>
            </a:lvl4pPr>
            <a:lvl5pPr>
              <a:defRPr sz="1607"/>
            </a:lvl5pPr>
            <a:lvl6pPr>
              <a:defRPr sz="1607"/>
            </a:lvl6pPr>
            <a:lvl7pPr>
              <a:defRPr sz="1607"/>
            </a:lvl7pPr>
            <a:lvl8pPr>
              <a:defRPr sz="1607"/>
            </a:lvl8pPr>
            <a:lvl9pPr>
              <a:defRPr sz="160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326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11" y="1535403"/>
            <a:ext cx="4040189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11" y="2175066"/>
            <a:ext cx="4040189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2" y="1535403"/>
            <a:ext cx="4041778" cy="639761"/>
          </a:xfrm>
        </p:spPr>
        <p:txBody>
          <a:bodyPr anchor="b"/>
          <a:lstStyle>
            <a:lvl1pPr marL="0" indent="0">
              <a:buNone/>
              <a:defRPr sz="2232" b="1"/>
            </a:lvl1pPr>
            <a:lvl2pPr marL="420676" indent="0">
              <a:buNone/>
              <a:defRPr sz="1876" b="1"/>
            </a:lvl2pPr>
            <a:lvl3pPr marL="841342" indent="0">
              <a:buNone/>
              <a:defRPr sz="1607" b="1"/>
            </a:lvl3pPr>
            <a:lvl4pPr marL="1261898" indent="0">
              <a:buNone/>
              <a:defRPr sz="1518" b="1"/>
            </a:lvl4pPr>
            <a:lvl5pPr marL="1682656" indent="0">
              <a:buNone/>
              <a:defRPr sz="1518" b="1"/>
            </a:lvl5pPr>
            <a:lvl6pPr marL="2103121" indent="0">
              <a:buNone/>
              <a:defRPr sz="1518" b="1"/>
            </a:lvl6pPr>
            <a:lvl7pPr marL="2523796" indent="0">
              <a:buNone/>
              <a:defRPr sz="1518" b="1"/>
            </a:lvl7pPr>
            <a:lvl8pPr marL="2944406" indent="0">
              <a:buNone/>
              <a:defRPr sz="1518" b="1"/>
            </a:lvl8pPr>
            <a:lvl9pPr marL="3365056" indent="0">
              <a:buNone/>
              <a:defRPr sz="1518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2" y="2175066"/>
            <a:ext cx="4041778" cy="3951288"/>
          </a:xfrm>
        </p:spPr>
        <p:txBody>
          <a:bodyPr/>
          <a:lstStyle>
            <a:lvl1pPr>
              <a:defRPr sz="2232"/>
            </a:lvl1pPr>
            <a:lvl2pPr>
              <a:defRPr sz="1876"/>
            </a:lvl2pPr>
            <a:lvl3pPr>
              <a:defRPr sz="1607"/>
            </a:lvl3pPr>
            <a:lvl4pPr>
              <a:defRPr sz="1518"/>
            </a:lvl4pPr>
            <a:lvl5pPr>
              <a:defRPr sz="1518"/>
            </a:lvl5pPr>
            <a:lvl6pPr>
              <a:defRPr sz="1518"/>
            </a:lvl6pPr>
            <a:lvl7pPr>
              <a:defRPr sz="1518"/>
            </a:lvl7pPr>
            <a:lvl8pPr>
              <a:defRPr sz="1518"/>
            </a:lvl8pPr>
            <a:lvl9pPr>
              <a:defRPr sz="151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157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612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3728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9865" y="276717"/>
            <a:ext cx="3008312" cy="1162050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301" y="277498"/>
            <a:ext cx="5111750" cy="5853111"/>
          </a:xfrm>
        </p:spPr>
        <p:txBody>
          <a:bodyPr/>
          <a:lstStyle>
            <a:lvl1pPr>
              <a:defRPr sz="2946"/>
            </a:lvl1pPr>
            <a:lvl2pPr>
              <a:defRPr sz="2589"/>
            </a:lvl2pPr>
            <a:lvl3pPr>
              <a:defRPr sz="2232"/>
            </a:lvl3pPr>
            <a:lvl4pPr>
              <a:defRPr sz="1876"/>
            </a:lvl4pPr>
            <a:lvl5pPr>
              <a:defRPr sz="1876"/>
            </a:lvl5pPr>
            <a:lvl6pPr>
              <a:defRPr sz="1876"/>
            </a:lvl6pPr>
            <a:lvl7pPr>
              <a:defRPr sz="1876"/>
            </a:lvl7pPr>
            <a:lvl8pPr>
              <a:defRPr sz="1876"/>
            </a:lvl8pPr>
            <a:lvl9pPr>
              <a:defRPr sz="187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9865" y="1435429"/>
            <a:ext cx="3008312" cy="4691061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4646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3778"/>
            <a:ext cx="5486400" cy="566738"/>
          </a:xfrm>
        </p:spPr>
        <p:txBody>
          <a:bodyPr anchor="b"/>
          <a:lstStyle>
            <a:lvl1pPr algn="l">
              <a:defRPr sz="1876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7863"/>
            <a:ext cx="5486400" cy="4114800"/>
          </a:xfrm>
        </p:spPr>
        <p:txBody>
          <a:bodyPr/>
          <a:lstStyle>
            <a:lvl1pPr marL="0" indent="0">
              <a:buNone/>
              <a:defRPr sz="2946"/>
            </a:lvl1pPr>
            <a:lvl2pPr marL="420676" indent="0">
              <a:buNone/>
              <a:defRPr sz="2589"/>
            </a:lvl2pPr>
            <a:lvl3pPr marL="841342" indent="0">
              <a:buNone/>
              <a:defRPr sz="2232"/>
            </a:lvl3pPr>
            <a:lvl4pPr marL="1261898" indent="0">
              <a:buNone/>
              <a:defRPr sz="1876"/>
            </a:lvl4pPr>
            <a:lvl5pPr marL="1682656" indent="0">
              <a:buNone/>
              <a:defRPr sz="1876"/>
            </a:lvl5pPr>
            <a:lvl6pPr marL="2103121" indent="0">
              <a:buNone/>
              <a:defRPr sz="1876"/>
            </a:lvl6pPr>
            <a:lvl7pPr marL="2523796" indent="0">
              <a:buNone/>
              <a:defRPr sz="1876"/>
            </a:lvl7pPr>
            <a:lvl8pPr marL="2944406" indent="0">
              <a:buNone/>
              <a:defRPr sz="1876"/>
            </a:lvl8pPr>
            <a:lvl9pPr marL="3365056" indent="0">
              <a:buNone/>
              <a:defRPr sz="1876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7"/>
            <a:ext cx="5486400" cy="804862"/>
          </a:xfrm>
        </p:spPr>
        <p:txBody>
          <a:bodyPr/>
          <a:lstStyle>
            <a:lvl1pPr marL="0" indent="0">
              <a:buNone/>
              <a:defRPr sz="1340"/>
            </a:lvl1pPr>
            <a:lvl2pPr marL="420676" indent="0">
              <a:buNone/>
              <a:defRPr sz="1161"/>
            </a:lvl2pPr>
            <a:lvl3pPr marL="841342" indent="0">
              <a:buNone/>
              <a:defRPr sz="982"/>
            </a:lvl3pPr>
            <a:lvl4pPr marL="1261898" indent="0">
              <a:buNone/>
              <a:defRPr sz="892"/>
            </a:lvl4pPr>
            <a:lvl5pPr marL="1682656" indent="0">
              <a:buNone/>
              <a:defRPr sz="892"/>
            </a:lvl5pPr>
            <a:lvl6pPr marL="2103121" indent="0">
              <a:buNone/>
              <a:defRPr sz="892"/>
            </a:lvl6pPr>
            <a:lvl7pPr marL="2523796" indent="0">
              <a:buNone/>
              <a:defRPr sz="892"/>
            </a:lvl7pPr>
            <a:lvl8pPr marL="2944406" indent="0">
              <a:buNone/>
              <a:defRPr sz="892"/>
            </a:lvl8pPr>
            <a:lvl9pPr marL="3365056" indent="0">
              <a:buNone/>
              <a:defRPr sz="89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854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329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4" y="277821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0" y="277821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241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3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7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9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445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352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2"/>
            <a:ext cx="7772400" cy="1362074"/>
          </a:xfrm>
        </p:spPr>
        <p:txBody>
          <a:bodyPr anchor="t"/>
          <a:lstStyle>
            <a:lvl1pPr algn="l">
              <a:defRPr sz="444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1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1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9323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72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4pPr>
            <a:lvl5pPr marL="1986432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5pPr>
            <a:lvl6pPr marL="2482869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6pPr>
            <a:lvl7pPr marL="2979428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7pPr>
            <a:lvl8pPr marL="3475951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8pPr>
            <a:lvl9pPr marL="3972560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731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4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412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3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3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19" indent="0">
              <a:buNone/>
              <a:defRPr sz="2222" b="1"/>
            </a:lvl2pPr>
            <a:lvl3pPr marL="993231" indent="0">
              <a:buNone/>
              <a:defRPr sz="1905" b="1"/>
            </a:lvl3pPr>
            <a:lvl4pPr marL="1489721" indent="0">
              <a:buNone/>
              <a:defRPr sz="1799" b="1"/>
            </a:lvl4pPr>
            <a:lvl5pPr marL="1986432" indent="0">
              <a:buNone/>
              <a:defRPr sz="1799" b="1"/>
            </a:lvl5pPr>
            <a:lvl6pPr marL="2482869" indent="0">
              <a:buNone/>
              <a:defRPr sz="1799" b="1"/>
            </a:lvl6pPr>
            <a:lvl7pPr marL="2979428" indent="0">
              <a:buNone/>
              <a:defRPr sz="1799" b="1"/>
            </a:lvl7pPr>
            <a:lvl8pPr marL="3475951" indent="0">
              <a:buNone/>
              <a:defRPr sz="1799" b="1"/>
            </a:lvl8pPr>
            <a:lvl9pPr marL="3972560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5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691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020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47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0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2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0" y="1435429"/>
            <a:ext cx="3008312" cy="4691061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110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6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19" indent="0">
              <a:buNone/>
              <a:defRPr sz="3069"/>
            </a:lvl2pPr>
            <a:lvl3pPr marL="993231" indent="0">
              <a:buNone/>
              <a:defRPr sz="2646"/>
            </a:lvl3pPr>
            <a:lvl4pPr marL="1489721" indent="0">
              <a:buNone/>
              <a:defRPr sz="2222"/>
            </a:lvl4pPr>
            <a:lvl5pPr marL="1986432" indent="0">
              <a:buNone/>
              <a:defRPr sz="2222"/>
            </a:lvl5pPr>
            <a:lvl6pPr marL="2482869" indent="0">
              <a:buNone/>
              <a:defRPr sz="2222"/>
            </a:lvl6pPr>
            <a:lvl7pPr marL="2979428" indent="0">
              <a:buNone/>
              <a:defRPr sz="2222"/>
            </a:lvl7pPr>
            <a:lvl8pPr marL="3475951" indent="0">
              <a:buNone/>
              <a:defRPr sz="2222"/>
            </a:lvl8pPr>
            <a:lvl9pPr marL="3972560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3"/>
            <a:ext cx="5486400" cy="804862"/>
          </a:xfrm>
        </p:spPr>
        <p:txBody>
          <a:bodyPr/>
          <a:lstStyle>
            <a:lvl1pPr marL="0" indent="0">
              <a:buNone/>
              <a:defRPr sz="1587"/>
            </a:lvl1pPr>
            <a:lvl2pPr marL="496619" indent="0">
              <a:buNone/>
              <a:defRPr sz="1376"/>
            </a:lvl2pPr>
            <a:lvl3pPr marL="993231" indent="0">
              <a:buNone/>
              <a:defRPr sz="1164"/>
            </a:lvl3pPr>
            <a:lvl4pPr marL="1489721" indent="0">
              <a:buNone/>
              <a:defRPr sz="1058"/>
            </a:lvl4pPr>
            <a:lvl5pPr marL="1986432" indent="0">
              <a:buNone/>
              <a:defRPr sz="1058"/>
            </a:lvl5pPr>
            <a:lvl6pPr marL="2482869" indent="0">
              <a:buNone/>
              <a:defRPr sz="1058"/>
            </a:lvl6pPr>
            <a:lvl7pPr marL="2979428" indent="0">
              <a:buNone/>
              <a:defRPr sz="1058"/>
            </a:lvl7pPr>
            <a:lvl8pPr marL="3475951" indent="0">
              <a:buNone/>
              <a:defRPr sz="1058"/>
            </a:lvl8pPr>
            <a:lvl9pPr marL="3972560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85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925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228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7" y="275814"/>
            <a:ext cx="8229599" cy="1143002"/>
          </a:xfrm>
          <a:prstGeom prst="rect">
            <a:avLst/>
          </a:prstGeom>
        </p:spPr>
        <p:txBody>
          <a:bodyPr vert="horz" lIns="93974" tIns="46967" rIns="93974" bIns="4696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7" y="1601278"/>
            <a:ext cx="8229599" cy="4525963"/>
          </a:xfrm>
          <a:prstGeom prst="rect">
            <a:avLst/>
          </a:prstGeom>
        </p:spPr>
        <p:txBody>
          <a:bodyPr vert="horz" lIns="93974" tIns="46967" rIns="93974" bIns="4696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773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l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695" y="6359608"/>
            <a:ext cx="2895603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ct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732" y="6359608"/>
            <a:ext cx="2133597" cy="365125"/>
          </a:xfrm>
          <a:prstGeom prst="rect">
            <a:avLst/>
          </a:prstGeom>
        </p:spPr>
        <p:txBody>
          <a:bodyPr vert="horz" lIns="93974" tIns="46967" rIns="93974" bIns="46967" rtlCol="0" anchor="ctr"/>
          <a:lstStyle>
            <a:lvl1pPr algn="r" defTabSz="841342">
              <a:defRPr sz="116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144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ctr" defTabSz="841342" rtl="0" eaLnBrk="1" latinLnBrk="0" hangingPunct="1">
        <a:spcBef>
          <a:spcPct val="0"/>
        </a:spcBef>
        <a:buNone/>
        <a:defRPr sz="41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5506" indent="-315506" algn="l" defTabSz="841342" rtl="0" eaLnBrk="1" latinLnBrk="0" hangingPunct="1">
        <a:spcBef>
          <a:spcPct val="20000"/>
        </a:spcBef>
        <a:buFont typeface="Arial" pitchFamily="34" charset="0"/>
        <a:buChar char="•"/>
        <a:defRPr sz="2946" kern="1200">
          <a:solidFill>
            <a:schemeClr val="tx1"/>
          </a:solidFill>
          <a:latin typeface="+mn-lt"/>
          <a:ea typeface="+mn-ea"/>
          <a:cs typeface="+mn-cs"/>
        </a:defRPr>
      </a:lvl1pPr>
      <a:lvl2pPr marL="683502" indent="-262882" algn="l" defTabSz="841342" rtl="0" eaLnBrk="1" latinLnBrk="0" hangingPunct="1">
        <a:spcBef>
          <a:spcPct val="20000"/>
        </a:spcBef>
        <a:buFont typeface="Arial" pitchFamily="34" charset="0"/>
        <a:buChar char="–"/>
        <a:defRPr sz="2589" kern="1200">
          <a:solidFill>
            <a:schemeClr val="tx1"/>
          </a:solidFill>
          <a:latin typeface="+mn-lt"/>
          <a:ea typeface="+mn-ea"/>
          <a:cs typeface="+mn-cs"/>
        </a:defRPr>
      </a:lvl2pPr>
      <a:lvl3pPr marL="1051542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2232" kern="1200">
          <a:solidFill>
            <a:schemeClr val="tx1"/>
          </a:solidFill>
          <a:latin typeface="+mn-lt"/>
          <a:ea typeface="+mn-ea"/>
          <a:cs typeface="+mn-cs"/>
        </a:defRPr>
      </a:lvl3pPr>
      <a:lvl4pPr marL="1472201" indent="-210355" algn="l" defTabSz="841342" rtl="0" eaLnBrk="1" latinLnBrk="0" hangingPunct="1">
        <a:spcBef>
          <a:spcPct val="20000"/>
        </a:spcBef>
        <a:buFont typeface="Arial" pitchFamily="34" charset="0"/>
        <a:buChar char="–"/>
        <a:defRPr sz="1876" kern="1200">
          <a:solidFill>
            <a:schemeClr val="tx1"/>
          </a:solidFill>
          <a:latin typeface="+mn-lt"/>
          <a:ea typeface="+mn-ea"/>
          <a:cs typeface="+mn-cs"/>
        </a:defRPr>
      </a:lvl4pPr>
      <a:lvl5pPr marL="1892882" indent="-210355" algn="l" defTabSz="841342" rtl="0" eaLnBrk="1" latinLnBrk="0" hangingPunct="1">
        <a:spcBef>
          <a:spcPct val="20000"/>
        </a:spcBef>
        <a:buFont typeface="Arial" pitchFamily="34" charset="0"/>
        <a:buChar char="»"/>
        <a:defRPr sz="1876" kern="1200">
          <a:solidFill>
            <a:schemeClr val="tx1"/>
          </a:solidFill>
          <a:latin typeface="+mn-lt"/>
          <a:ea typeface="+mn-ea"/>
          <a:cs typeface="+mn-cs"/>
        </a:defRPr>
      </a:lvl5pPr>
      <a:lvl6pPr marL="2313450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6pPr>
      <a:lvl7pPr marL="2734104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7pPr>
      <a:lvl8pPr marL="3154601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8pPr>
      <a:lvl9pPr marL="3575367" indent="-210355" algn="l" defTabSz="841342" rtl="0" eaLnBrk="1" latinLnBrk="0" hangingPunct="1">
        <a:spcBef>
          <a:spcPct val="20000"/>
        </a:spcBef>
        <a:buFont typeface="Arial" pitchFamily="34" charset="0"/>
        <a:buChar char="•"/>
        <a:defRPr sz="187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1pPr>
      <a:lvl2pPr marL="42067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2pPr>
      <a:lvl3pPr marL="841342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3pPr>
      <a:lvl4pPr marL="1261898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4pPr>
      <a:lvl5pPr marL="16826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1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6pPr>
      <a:lvl7pPr marL="252379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7pPr>
      <a:lvl8pPr marL="294440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8pPr>
      <a:lvl9pPr marL="3365056" algn="l" defTabSz="841342" rtl="0" eaLnBrk="1" latinLnBrk="0" hangingPunct="1">
        <a:defRPr sz="16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2" y="276858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2" y="1601574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1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22/10/2025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5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31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110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ctr" defTabSz="993231" rtl="0" eaLnBrk="1" latinLnBrk="0" hangingPunct="1">
        <a:spcBef>
          <a:spcPct val="0"/>
        </a:spcBef>
        <a:buNone/>
        <a:defRPr sz="48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9" indent="-372479" algn="l" defTabSz="993231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97" indent="-310339" algn="l" defTabSz="993231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5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72" indent="-248333" algn="l" defTabSz="993231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78" indent="-248333" algn="l" defTabSz="993231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8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717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116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849" indent="-248333" algn="l" defTabSz="993231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9661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9323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8972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86432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82869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79428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475951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972560" algn="l" defTabSz="993231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Relationship Id="rId1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9.gif"/><Relationship Id="rId5" Type="http://schemas.openxmlformats.org/officeDocument/2006/relationships/image" Target="../media/image68.gif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18" descr="Une image contenant art, dessin, plante, arbre&#10;&#10;Le contenu généré par l’IA peut être incorrect.">
            <a:extLst>
              <a:ext uri="{FF2B5EF4-FFF2-40B4-BE49-F238E27FC236}">
                <a16:creationId xmlns:a16="http://schemas.microsoft.com/office/drawing/2014/main" id="{D33ACDEB-22BD-6222-DC59-BE85A3DCCF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000" y="3060000"/>
            <a:ext cx="1427303" cy="1440000"/>
          </a:xfrm>
          <a:prstGeom prst="rect">
            <a:avLst/>
          </a:prstGeom>
        </p:spPr>
      </p:pic>
      <p:pic>
        <p:nvPicPr>
          <p:cNvPr id="17" name="Image 16" descr="Une image contenant fleur, horloge, jaune&#10;&#10;Le contenu généré par l’IA peut être incorrect.">
            <a:extLst>
              <a:ext uri="{FF2B5EF4-FFF2-40B4-BE49-F238E27FC236}">
                <a16:creationId xmlns:a16="http://schemas.microsoft.com/office/drawing/2014/main" id="{AFE2F0A0-0222-C15C-F2B8-09CA519BF6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40" y="2736000"/>
            <a:ext cx="2010763" cy="1728000"/>
          </a:xfrm>
          <a:prstGeom prst="rect">
            <a:avLst/>
          </a:prstGeom>
        </p:spPr>
      </p:pic>
      <p:pic>
        <p:nvPicPr>
          <p:cNvPr id="13" name="Image 12" descr="Une image contenant arbre, plante, automne&#10;&#10;Le contenu généré par l’IA peut être incorrect.">
            <a:extLst>
              <a:ext uri="{FF2B5EF4-FFF2-40B4-BE49-F238E27FC236}">
                <a16:creationId xmlns:a16="http://schemas.microsoft.com/office/drawing/2014/main" id="{B629F05F-EE0D-5522-0E52-E5973F972F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690" y="2646090"/>
            <a:ext cx="1979819" cy="1979819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3960000" y="1620000"/>
            <a:ext cx="3600000" cy="2802314"/>
          </a:xfrm>
          <a:prstGeom prst="rect">
            <a:avLst/>
          </a:prstGeom>
          <a:noFill/>
        </p:spPr>
        <p:txBody>
          <a:bodyPr wrap="none" lIns="70353" tIns="35167" rIns="70353" bIns="35167" numCol="1" rtlCol="0">
            <a:prstTxWarp prst="textArchUpPour">
              <a:avLst/>
            </a:prstTxWarp>
            <a:spAutoFit/>
          </a:bodyPr>
          <a:lstStyle/>
          <a:p>
            <a:pPr defTabSz="841342"/>
            <a:r>
              <a:rPr lang="fr-FR" sz="6875" dirty="0">
                <a:ln w="508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93104" y="201624"/>
            <a:ext cx="4280400" cy="1233584"/>
          </a:xfrm>
          <a:prstGeom prst="rect">
            <a:avLst/>
          </a:prstGeom>
        </p:spPr>
        <p:txBody>
          <a:bodyPr wrap="square" lIns="93753" tIns="46947" rIns="93753" bIns="46947">
            <a:spAutoFit/>
          </a:bodyPr>
          <a:lstStyle/>
          <a:p>
            <a:pPr algn="ctr" defTabSz="84134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L'automne est un deuxième printemps où chaque feuille est une fleur. </a:t>
            </a:r>
          </a:p>
          <a:p>
            <a:pPr algn="ctr" defTabSz="841342"/>
            <a:r>
              <a:rPr lang="fr-FR" b="1" dirty="0">
                <a:solidFill>
                  <a:prstClr val="white"/>
                </a:solidFill>
                <a:latin typeface="Chiller" pitchFamily="82" charset="0"/>
              </a:rPr>
              <a:t>Albert Camus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021619" y="346896"/>
            <a:ext cx="2064191" cy="949979"/>
          </a:xfrm>
          <a:prstGeom prst="rect">
            <a:avLst/>
          </a:prstGeom>
          <a:noFill/>
        </p:spPr>
        <p:txBody>
          <a:bodyPr wrap="square" lIns="70353" tIns="35167" rIns="70353" bIns="35167" rtlCol="0">
            <a:spAutoFit/>
          </a:bodyPr>
          <a:lstStyle/>
          <a:p>
            <a:pPr algn="ctr" defTabSz="841342"/>
            <a:r>
              <a:rPr lang="fr-FR" sz="1428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841342"/>
            <a:r>
              <a:rPr lang="fr-FR" sz="1428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982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-72000" y="5688000"/>
            <a:ext cx="9144000" cy="902018"/>
          </a:xfrm>
          <a:prstGeom prst="rect">
            <a:avLst/>
          </a:prstGeom>
        </p:spPr>
        <p:txBody>
          <a:bodyPr wrap="square" lIns="70353" tIns="35167" rIns="70353" bIns="35167">
            <a:noAutofit/>
          </a:bodyPr>
          <a:lstStyle/>
          <a:p>
            <a:pPr defTabSz="841342"/>
            <a:r>
              <a:rPr lang="fr-FR" sz="5400" dirty="0">
                <a:ln w="34925">
                  <a:solidFill>
                    <a:srgbClr val="FFC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400" dirty="0">
                <a:ln w="34925">
                  <a:solidFill>
                    <a:schemeClr val="tx1">
                      <a:alpha val="89000"/>
                    </a:schemeClr>
                  </a:solidFill>
                </a:ln>
                <a:solidFill>
                  <a:srgbClr val="F98B39">
                    <a:alpha val="98824"/>
                  </a:srgbClr>
                </a:solidFill>
                <a:latin typeface="Broadway" pitchFamily="82" charset="0"/>
              </a:rPr>
              <a:t>Regards  sur  l’automne </a:t>
            </a:r>
            <a:endParaRPr lang="fr-FR" sz="5400" dirty="0">
              <a:ln w="34925">
                <a:solidFill>
                  <a:schemeClr val="tx1">
                    <a:alpha val="89000"/>
                  </a:schemeClr>
                </a:solidFill>
              </a:ln>
              <a:solidFill>
                <a:srgbClr val="F98B39">
                  <a:alpha val="98824"/>
                </a:srgbClr>
              </a:solidFill>
              <a:latin typeface="Calibri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4788000" y="231760"/>
            <a:ext cx="639173" cy="994425"/>
          </a:xfrm>
          <a:prstGeom prst="rect">
            <a:avLst/>
          </a:prstGeom>
        </p:spPr>
        <p:txBody>
          <a:bodyPr wrap="none" lIns="70433" tIns="35204" rIns="70433" bIns="35204">
            <a:spAutoFit/>
          </a:bodyPr>
          <a:lstStyle/>
          <a:p>
            <a:pPr defTabSz="841342"/>
            <a:r>
              <a:rPr lang="fr-FR" sz="6000" dirty="0">
                <a:ln w="63500">
                  <a:solidFill>
                    <a:schemeClr val="tx1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1</a:t>
            </a:r>
            <a:endParaRPr lang="fr-FR" sz="6000" dirty="0">
              <a:ln w="63500">
                <a:solidFill>
                  <a:schemeClr val="tx1"/>
                </a:solidFill>
              </a:ln>
              <a:solidFill>
                <a:srgbClr val="FFFF00"/>
              </a:solidFill>
              <a:latin typeface="Calibri"/>
            </a:endParaRPr>
          </a:p>
        </p:txBody>
      </p:sp>
      <p:pic>
        <p:nvPicPr>
          <p:cNvPr id="7" name="Image 6" descr="Une image contenant plante, feuille, arbre&#10;&#10;Le contenu généré par l’IA peut être incorrect.">
            <a:extLst>
              <a:ext uri="{FF2B5EF4-FFF2-40B4-BE49-F238E27FC236}">
                <a16:creationId xmlns:a16="http://schemas.microsoft.com/office/drawing/2014/main" id="{5DBEAD68-321D-E63A-2603-4EC0318C26F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000" y="3888000"/>
            <a:ext cx="356400" cy="540000"/>
          </a:xfrm>
          <a:prstGeom prst="rect">
            <a:avLst/>
          </a:prstGeom>
        </p:spPr>
      </p:pic>
      <p:pic>
        <p:nvPicPr>
          <p:cNvPr id="11" name="Image 10" descr="Une image contenant feuille, plante, fleur&#10;&#10;Le contenu généré par l’IA peut être incorrect.">
            <a:extLst>
              <a:ext uri="{FF2B5EF4-FFF2-40B4-BE49-F238E27FC236}">
                <a16:creationId xmlns:a16="http://schemas.microsoft.com/office/drawing/2014/main" id="{970CFAF8-A58C-22CA-AAB0-C9FFDEB4F4C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000" y="3924000"/>
            <a:ext cx="312923" cy="540000"/>
          </a:xfrm>
          <a:prstGeom prst="rect">
            <a:avLst/>
          </a:prstGeom>
        </p:spPr>
      </p:pic>
      <p:pic>
        <p:nvPicPr>
          <p:cNvPr id="15" name="Image 14" descr="Une image contenant Art floral, fleur, plante&#10;&#10;Le contenu généré par l’IA peut être incorrect.">
            <a:extLst>
              <a:ext uri="{FF2B5EF4-FFF2-40B4-BE49-F238E27FC236}">
                <a16:creationId xmlns:a16="http://schemas.microsoft.com/office/drawing/2014/main" id="{38A82012-3791-DF9B-4BE9-EC4ECB584BA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00" y="3780000"/>
            <a:ext cx="1928037" cy="900000"/>
          </a:xfrm>
          <a:prstGeom prst="rect">
            <a:avLst/>
          </a:prstGeom>
        </p:spPr>
      </p:pic>
      <p:pic>
        <p:nvPicPr>
          <p:cNvPr id="21" name="Image 20" descr="Une image contenant plante, fleur, feuille, arbre&#10;&#10;Le contenu généré par l’IA peut être incorrect.">
            <a:extLst>
              <a:ext uri="{FF2B5EF4-FFF2-40B4-BE49-F238E27FC236}">
                <a16:creationId xmlns:a16="http://schemas.microsoft.com/office/drawing/2014/main" id="{5D042B49-3174-5BF9-6566-7A0179FA418A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60000">
            <a:off x="5292000" y="4896000"/>
            <a:ext cx="879387" cy="576000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D38E3285-E334-F8B3-9004-ECC72CA2BA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2808000" y="4818010"/>
            <a:ext cx="1012024" cy="798645"/>
          </a:xfrm>
          <a:prstGeom prst="rect">
            <a:avLst/>
          </a:prstGeom>
        </p:spPr>
      </p:pic>
      <p:pic>
        <p:nvPicPr>
          <p:cNvPr id="24" name="Image 23" descr="Une image contenant dessin, clipart, croquis, illustration&#10;&#10;Le contenu généré par l’IA peut être incorrect.">
            <a:extLst>
              <a:ext uri="{FF2B5EF4-FFF2-40B4-BE49-F238E27FC236}">
                <a16:creationId xmlns:a16="http://schemas.microsoft.com/office/drawing/2014/main" id="{E2C054E1-1CDA-7EF2-C28C-628CFE0304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00" y="1656000"/>
            <a:ext cx="1061051" cy="12600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60218AEE-1A41-B9E6-838F-E6F6ACB301F9}"/>
              </a:ext>
            </a:extLst>
          </p:cNvPr>
          <p:cNvSpPr/>
          <p:nvPr/>
        </p:nvSpPr>
        <p:spPr>
          <a:xfrm>
            <a:off x="176140" y="4259423"/>
            <a:ext cx="696300" cy="179460"/>
          </a:xfrm>
          <a:prstGeom prst="rect">
            <a:avLst/>
          </a:prstGeom>
          <a:solidFill>
            <a:srgbClr val="3C824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3" name="Musique 1-Relaxante-dautomne_-musique-douce-au-piano-et-son-nature">
            <a:hlinkClick r:id="" action="ppaction://media"/>
            <a:extLst>
              <a:ext uri="{FF2B5EF4-FFF2-40B4-BE49-F238E27FC236}">
                <a16:creationId xmlns:a16="http://schemas.microsoft.com/office/drawing/2014/main" id="{0CDA5B0A-D19B-20DD-E7CD-7A8B14172E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2829770" y="2135084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4000">
        <p15:prstTrans prst="pageCurlDouble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00"/>
                            </p:stCondLst>
                            <p:childTnLst>
                              <p:par>
                                <p:cTn id="13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8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300"/>
                            </p:stCondLst>
                            <p:childTnLst>
                              <p:par>
                                <p:cTn id="27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3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300"/>
                            </p:stCondLst>
                            <p:childTnLst>
                              <p:par>
                                <p:cTn id="35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3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9879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2898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23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2279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1817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6431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trouille, ciel&#10;&#10;Le contenu généré par l’IA peut être incorrect.">
            <a:extLst>
              <a:ext uri="{FF2B5EF4-FFF2-40B4-BE49-F238E27FC236}">
                <a16:creationId xmlns:a16="http://schemas.microsoft.com/office/drawing/2014/main" id="{44B151D9-8F65-857E-DC25-B29B2574EA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682" y="108000"/>
            <a:ext cx="4995000" cy="6660000"/>
          </a:xfrm>
          <a:prstGeom prst="rect">
            <a:avLst/>
          </a:prstGeom>
          <a:ln w="76200">
            <a:solidFill>
              <a:srgbClr val="FF910F"/>
            </a:solidFill>
          </a:ln>
        </p:spPr>
      </p:pic>
    </p:spTree>
    <p:extLst>
      <p:ext uri="{BB962C8B-B14F-4D97-AF65-F5344CB8AC3E}">
        <p14:creationId xmlns:p14="http://schemas.microsoft.com/office/powerpoint/2010/main" val="2673968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citrouille, calebasse&#10;&#10;Le contenu généré par l’IA peut être incorrect.">
            <a:extLst>
              <a:ext uri="{FF2B5EF4-FFF2-40B4-BE49-F238E27FC236}">
                <a16:creationId xmlns:a16="http://schemas.microsoft.com/office/drawing/2014/main" id="{2AA168F9-C5E7-ADC6-8A1B-0D7081AEE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180" y="108000"/>
            <a:ext cx="4995000" cy="6660000"/>
          </a:xfrm>
          <a:prstGeom prst="rect">
            <a:avLst/>
          </a:prstGeom>
          <a:ln w="76200">
            <a:solidFill>
              <a:srgbClr val="FF910F"/>
            </a:solidFill>
          </a:ln>
        </p:spPr>
      </p:pic>
    </p:spTree>
    <p:extLst>
      <p:ext uri="{BB962C8B-B14F-4D97-AF65-F5344CB8AC3E}">
        <p14:creationId xmlns:p14="http://schemas.microsoft.com/office/powerpoint/2010/main" val="4072512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égume, calebasse, Cucurbita, citrouille&#10;&#10;Le contenu généré par l’IA peut être incorrect.">
            <a:extLst>
              <a:ext uri="{FF2B5EF4-FFF2-40B4-BE49-F238E27FC236}">
                <a16:creationId xmlns:a16="http://schemas.microsoft.com/office/drawing/2014/main" id="{454473F5-F0DC-C6A1-01D7-38BAE4C3AB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108000"/>
            <a:ext cx="4968000" cy="6624000"/>
          </a:xfrm>
          <a:prstGeom prst="rect">
            <a:avLst/>
          </a:prstGeom>
          <a:ln w="76200">
            <a:solidFill>
              <a:srgbClr val="FF910F"/>
            </a:solidFill>
          </a:ln>
        </p:spPr>
      </p:pic>
    </p:spTree>
    <p:extLst>
      <p:ext uri="{BB962C8B-B14F-4D97-AF65-F5344CB8AC3E}">
        <p14:creationId xmlns:p14="http://schemas.microsoft.com/office/powerpoint/2010/main" val="2006183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se, pot de fleurs, plante d’intérieur, Art floral&#10;&#10;Le contenu généré par l’IA peut être incorrect.">
            <a:extLst>
              <a:ext uri="{FF2B5EF4-FFF2-40B4-BE49-F238E27FC236}">
                <a16:creationId xmlns:a16="http://schemas.microsoft.com/office/drawing/2014/main" id="{EA345E2C-80B0-CDC7-4688-F05380ED6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120" y="108001"/>
            <a:ext cx="4959706" cy="6612941"/>
          </a:xfrm>
          <a:prstGeom prst="rect">
            <a:avLst/>
          </a:prstGeom>
          <a:ln w="76200">
            <a:solidFill>
              <a:schemeClr val="bg2">
                <a:lumMod val="50000"/>
                <a:alpha val="98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05906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raisin, fruit, Fruit sans pépins, nourriture&#10;&#10;Le contenu généré par l’IA peut être incorrect.">
            <a:extLst>
              <a:ext uri="{FF2B5EF4-FFF2-40B4-BE49-F238E27FC236}">
                <a16:creationId xmlns:a16="http://schemas.microsoft.com/office/drawing/2014/main" id="{A72FC0D4-3C23-2AAC-ADD2-B0C5275C62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359" y="108000"/>
            <a:ext cx="4968000" cy="6624000"/>
          </a:xfrm>
          <a:prstGeom prst="rect">
            <a:avLst/>
          </a:prstGeom>
          <a:ln w="79375">
            <a:solidFill>
              <a:schemeClr val="bg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51203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se, fleur, nature morte, pot de fleurs&#10;&#10;Le contenu généré par l’IA peut être incorrect.">
            <a:extLst>
              <a:ext uri="{FF2B5EF4-FFF2-40B4-BE49-F238E27FC236}">
                <a16:creationId xmlns:a16="http://schemas.microsoft.com/office/drawing/2014/main" id="{D9BB59DB-2EB2-48AA-865E-CD6506ABD7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939" y="108000"/>
            <a:ext cx="4995000" cy="6660000"/>
          </a:xfrm>
          <a:prstGeom prst="rect">
            <a:avLst/>
          </a:prstGeom>
          <a:ln w="88900">
            <a:solidFill>
              <a:schemeClr val="bg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59979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851835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565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19896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1199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389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3523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975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1980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6455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9710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917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5966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861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3749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6132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3425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2498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39765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30405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0012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8276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4088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9304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6000" r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7603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7000" r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2793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nuage, plante&#10;&#10;Le contenu généré par l’IA peut être incorrect.">
            <a:extLst>
              <a:ext uri="{FF2B5EF4-FFF2-40B4-BE49-F238E27FC236}">
                <a16:creationId xmlns:a16="http://schemas.microsoft.com/office/drawing/2014/main" id="{72B8AE57-81A4-B021-0F2A-18E61ED7AD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769" y="108000"/>
            <a:ext cx="5628046" cy="6660000"/>
          </a:xfrm>
          <a:prstGeom prst="rect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74335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A331DB07-5DD2-633D-9505-5B6B630CD2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360" y="108000"/>
            <a:ext cx="5515313" cy="6660000"/>
          </a:xfrm>
          <a:prstGeom prst="rect">
            <a:avLst/>
          </a:prstGeom>
          <a:ln w="76200"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446761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ciel&#10;&#10;Le contenu généré par l’IA peut être incorrect.">
            <a:extLst>
              <a:ext uri="{FF2B5EF4-FFF2-40B4-BE49-F238E27FC236}">
                <a16:creationId xmlns:a16="http://schemas.microsoft.com/office/drawing/2014/main" id="{7522B664-73C1-91B1-2D7D-85BF63B0AF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610" y="108000"/>
            <a:ext cx="6070313" cy="66600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76200">
            <a:solidFill>
              <a:schemeClr val="accent3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07844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liments naturels, Nourriture locale, citrouille, calebasse&#10;&#10;Le contenu généré par l’IA peut être incorrect.">
            <a:extLst>
              <a:ext uri="{FF2B5EF4-FFF2-40B4-BE49-F238E27FC236}">
                <a16:creationId xmlns:a16="http://schemas.microsoft.com/office/drawing/2014/main" id="{B2B5A886-2DD9-C16B-6CD0-A0B4398991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108000"/>
            <a:ext cx="4995000" cy="6660000"/>
          </a:xfrm>
          <a:prstGeom prst="rect">
            <a:avLst/>
          </a:prstGeom>
          <a:ln w="76200">
            <a:solidFill>
              <a:srgbClr val="F98B39"/>
            </a:solidFill>
          </a:ln>
        </p:spPr>
      </p:pic>
    </p:spTree>
    <p:extLst>
      <p:ext uri="{BB962C8B-B14F-4D97-AF65-F5344CB8AC3E}">
        <p14:creationId xmlns:p14="http://schemas.microsoft.com/office/powerpoint/2010/main" val="692354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liments naturels, tracteur, fruit&#10;&#10;Le contenu généré par l’IA peut être incorrect.">
            <a:extLst>
              <a:ext uri="{FF2B5EF4-FFF2-40B4-BE49-F238E27FC236}">
                <a16:creationId xmlns:a16="http://schemas.microsoft.com/office/drawing/2014/main" id="{C2B2C0E6-3DDC-43C6-35E5-027C3E1DF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108000"/>
            <a:ext cx="4995000" cy="6660000"/>
          </a:xfrm>
          <a:prstGeom prst="rect">
            <a:avLst/>
          </a:prstGeom>
          <a:ln w="76200">
            <a:solidFill>
              <a:srgbClr val="F98B39"/>
            </a:solidFill>
          </a:ln>
        </p:spPr>
      </p:pic>
    </p:spTree>
    <p:extLst>
      <p:ext uri="{BB962C8B-B14F-4D97-AF65-F5344CB8AC3E}">
        <p14:creationId xmlns:p14="http://schemas.microsoft.com/office/powerpoint/2010/main" val="10883215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nuage&#10;&#10;Le contenu généré par l’IA peut être incorrect.">
            <a:extLst>
              <a:ext uri="{FF2B5EF4-FFF2-40B4-BE49-F238E27FC236}">
                <a16:creationId xmlns:a16="http://schemas.microsoft.com/office/drawing/2014/main" id="{A61F5391-2C39-E17E-0804-8D6D78485E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100" y="108000"/>
            <a:ext cx="4995000" cy="6660000"/>
          </a:xfrm>
          <a:prstGeom prst="rect">
            <a:avLst/>
          </a:prstGeom>
          <a:blipFill dpi="0" rotWithShape="1">
            <a:blip r:embed="rId3">
              <a:alphaModFix amt="98000"/>
            </a:blip>
            <a:srcRect/>
            <a:tile tx="0" ty="0" sx="100000" sy="100000" flip="none" algn="tl"/>
          </a:blipFill>
          <a:ln w="76200">
            <a:solidFill>
              <a:srgbClr val="F98B39"/>
            </a:solidFill>
          </a:ln>
        </p:spPr>
      </p:pic>
    </p:spTree>
    <p:extLst>
      <p:ext uri="{BB962C8B-B14F-4D97-AF65-F5344CB8AC3E}">
        <p14:creationId xmlns:p14="http://schemas.microsoft.com/office/powerpoint/2010/main" val="15611105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7171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1189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5167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8916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1985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31562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150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9012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2401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761592" y="5089197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98227" y="5448672"/>
            <a:ext cx="1101203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22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2615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985414" y="74847"/>
            <a:ext cx="4041355" cy="1315815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Musique douce au piano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4345423" y="520701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22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4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84000" y="5994967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95280" y="932751"/>
            <a:ext cx="801979" cy="712202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90271" y="4403457"/>
            <a:ext cx="1966278" cy="1371479"/>
          </a:xfrm>
          <a:prstGeom prst="rect">
            <a:avLst/>
          </a:prstGeom>
        </p:spPr>
      </p:pic>
      <p:pic>
        <p:nvPicPr>
          <p:cNvPr id="1028" name="Picture 4" descr="Piano. (in Animated GIFs)">
            <a:extLst>
              <a:ext uri="{FF2B5EF4-FFF2-40B4-BE49-F238E27FC236}">
                <a16:creationId xmlns:a16="http://schemas.microsoft.com/office/drawing/2014/main" id="{8DB6AD20-B4D0-9241-5FDC-4716AADFF5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739" y="1859375"/>
            <a:ext cx="223240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 : coins arrondis 7">
            <a:extLst>
              <a:ext uri="{FF2B5EF4-FFF2-40B4-BE49-F238E27FC236}">
                <a16:creationId xmlns:a16="http://schemas.microsoft.com/office/drawing/2014/main" id="{89A70926-3740-F3E6-9001-111E3B34732A}"/>
              </a:ext>
            </a:extLst>
          </p:cNvPr>
          <p:cNvSpPr/>
          <p:nvPr/>
        </p:nvSpPr>
        <p:spPr>
          <a:xfrm>
            <a:off x="226645" y="6296500"/>
            <a:ext cx="1268437" cy="332509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>
                <a:solidFill>
                  <a:srgbClr val="FF0000"/>
                </a:solidFill>
              </a:rPr>
              <a:t>21,10,2025</a:t>
            </a:r>
          </a:p>
        </p:txBody>
      </p:sp>
    </p:spTree>
    <p:extLst>
      <p:ext uri="{BB962C8B-B14F-4D97-AF65-F5344CB8AC3E}">
        <p14:creationId xmlns:p14="http://schemas.microsoft.com/office/powerpoint/2010/main" val="30294019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</p:bldLst>
  </p:timing>
</p:sld>
</file>

<file path=ppt/theme/theme1.xml><?xml version="1.0" encoding="utf-8"?>
<a:theme xmlns:a="http://schemas.openxmlformats.org/drawingml/2006/main" name="3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</Words>
  <Application>Microsoft Office PowerPoint</Application>
  <PresentationFormat>Affichage à l'écran (4:3)</PresentationFormat>
  <Paragraphs>12</Paragraphs>
  <Slides>54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54</vt:i4>
      </vt:variant>
    </vt:vector>
  </HeadingPairs>
  <TitlesOfParts>
    <vt:vector size="63" baseType="lpstr"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31_Thème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11</cp:revision>
  <dcterms:created xsi:type="dcterms:W3CDTF">2025-10-19T17:00:23Z</dcterms:created>
  <dcterms:modified xsi:type="dcterms:W3CDTF">2025-10-22T16:26:11Z</dcterms:modified>
</cp:coreProperties>
</file>