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528" r:id="rId3"/>
    <p:sldId id="619" r:id="rId4"/>
    <p:sldId id="620" r:id="rId5"/>
    <p:sldId id="621" r:id="rId6"/>
    <p:sldId id="622" r:id="rId7"/>
    <p:sldId id="623" r:id="rId8"/>
    <p:sldId id="624" r:id="rId9"/>
    <p:sldId id="672" r:id="rId10"/>
    <p:sldId id="625" r:id="rId11"/>
    <p:sldId id="674" r:id="rId12"/>
    <p:sldId id="626" r:id="rId13"/>
    <p:sldId id="627" r:id="rId14"/>
    <p:sldId id="628" r:id="rId15"/>
    <p:sldId id="629" r:id="rId16"/>
    <p:sldId id="630" r:id="rId17"/>
    <p:sldId id="631" r:id="rId18"/>
    <p:sldId id="632" r:id="rId19"/>
    <p:sldId id="633" r:id="rId20"/>
    <p:sldId id="636" r:id="rId21"/>
    <p:sldId id="634" r:id="rId22"/>
    <p:sldId id="673" r:id="rId23"/>
    <p:sldId id="635" r:id="rId24"/>
    <p:sldId id="637" r:id="rId25"/>
    <p:sldId id="638" r:id="rId26"/>
    <p:sldId id="639" r:id="rId27"/>
    <p:sldId id="640" r:id="rId28"/>
    <p:sldId id="641" r:id="rId29"/>
    <p:sldId id="642" r:id="rId30"/>
    <p:sldId id="643" r:id="rId31"/>
    <p:sldId id="644" r:id="rId32"/>
    <p:sldId id="645" r:id="rId33"/>
    <p:sldId id="646" r:id="rId34"/>
    <p:sldId id="647" r:id="rId35"/>
    <p:sldId id="648" r:id="rId36"/>
    <p:sldId id="649" r:id="rId37"/>
    <p:sldId id="650" r:id="rId38"/>
    <p:sldId id="651" r:id="rId39"/>
    <p:sldId id="652" r:id="rId40"/>
    <p:sldId id="653" r:id="rId41"/>
    <p:sldId id="654" r:id="rId42"/>
    <p:sldId id="655" r:id="rId43"/>
    <p:sldId id="656" r:id="rId44"/>
    <p:sldId id="657" r:id="rId45"/>
    <p:sldId id="618" r:id="rId46"/>
  </p:sldIdLst>
  <p:sldSz cx="8640763" cy="5759450"/>
  <p:notesSz cx="6858000" cy="9144000"/>
  <p:defaultTextStyle>
    <a:defPPr>
      <a:defRPr lang="fr-FR"/>
    </a:defPPr>
    <a:lvl1pPr marL="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1pPr>
    <a:lvl2pPr marL="345597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2pPr>
    <a:lvl3pPr marL="691195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3pPr>
    <a:lvl4pPr marL="1036792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4pPr>
    <a:lvl5pPr marL="138239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5pPr>
    <a:lvl6pPr marL="1727987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6pPr>
    <a:lvl7pPr marL="2073585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7pPr>
    <a:lvl8pPr marL="2419182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8pPr>
    <a:lvl9pPr marL="276478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m13avJUVRCk/Myg2/94+w==" hashData="Fv0OtR6/lwXOmPNUCf9evZjiDPq63awt0NKRoNo3jz8U6dXo2XPLXBqg0XkEfMcTP4TJJSHg8o7Mc0BEiDGaX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95" d="100"/>
          <a:sy n="95" d="100"/>
        </p:scale>
        <p:origin x="13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787" y="1793077"/>
            <a:ext cx="7344649" cy="1234550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941" y="3263815"/>
            <a:ext cx="6048535" cy="147185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97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94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917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89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861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83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80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77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981151"/>
      </p:ext>
    </p:extLst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122894"/>
      </p:ext>
    </p:extLst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337" y="3705133"/>
            <a:ext cx="7344649" cy="1143892"/>
          </a:xfrm>
        </p:spPr>
        <p:txBody>
          <a:bodyPr anchor="t"/>
          <a:lstStyle>
            <a:lvl1pPr algn="l">
              <a:defRPr sz="354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337" y="2441309"/>
            <a:ext cx="7344649" cy="1259879"/>
          </a:xfrm>
        </p:spPr>
        <p:txBody>
          <a:bodyPr anchor="b"/>
          <a:lstStyle>
            <a:lvl1pPr marL="0" indent="0">
              <a:buNone/>
              <a:defRPr sz="1772">
                <a:solidFill>
                  <a:schemeClr val="tx1">
                    <a:tint val="75000"/>
                  </a:schemeClr>
                </a:solidFill>
              </a:defRPr>
            </a:lvl1pPr>
            <a:lvl2pPr marL="397279" indent="0">
              <a:buNone/>
              <a:defRPr sz="1519">
                <a:solidFill>
                  <a:schemeClr val="tx1">
                    <a:tint val="75000"/>
                  </a:schemeClr>
                </a:solidFill>
              </a:defRPr>
            </a:lvl2pPr>
            <a:lvl3pPr marL="794542" indent="0">
              <a:buNone/>
              <a:defRPr sz="1434">
                <a:solidFill>
                  <a:schemeClr val="tx1">
                    <a:tint val="75000"/>
                  </a:schemeClr>
                </a:solidFill>
              </a:defRPr>
            </a:lvl3pPr>
            <a:lvl4pPr marL="1191705" indent="0">
              <a:buNone/>
              <a:defRPr sz="1266">
                <a:solidFill>
                  <a:schemeClr val="tx1">
                    <a:tint val="75000"/>
                  </a:schemeClr>
                </a:solidFill>
              </a:defRPr>
            </a:lvl4pPr>
            <a:lvl5pPr marL="1589056" indent="0">
              <a:buNone/>
              <a:defRPr sz="1266">
                <a:solidFill>
                  <a:schemeClr val="tx1">
                    <a:tint val="75000"/>
                  </a:schemeClr>
                </a:solidFill>
              </a:defRPr>
            </a:lvl5pPr>
            <a:lvl6pPr marL="1986126" indent="0">
              <a:buNone/>
              <a:defRPr sz="1266">
                <a:solidFill>
                  <a:schemeClr val="tx1">
                    <a:tint val="75000"/>
                  </a:schemeClr>
                </a:solidFill>
              </a:defRPr>
            </a:lvl6pPr>
            <a:lvl7pPr marL="2383400" indent="0">
              <a:buNone/>
              <a:defRPr sz="1266">
                <a:solidFill>
                  <a:schemeClr val="tx1">
                    <a:tint val="75000"/>
                  </a:schemeClr>
                </a:solidFill>
              </a:defRPr>
            </a:lvl7pPr>
            <a:lvl8pPr marL="2780610" indent="0">
              <a:buNone/>
              <a:defRPr sz="1266">
                <a:solidFill>
                  <a:schemeClr val="tx1">
                    <a:tint val="75000"/>
                  </a:schemeClr>
                </a:solidFill>
              </a:defRPr>
            </a:lvl8pPr>
            <a:lvl9pPr marL="3177856" indent="0">
              <a:buNone/>
              <a:defRPr sz="126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2408526"/>
      </p:ext>
    </p:extLst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22" y="1344942"/>
            <a:ext cx="3816338" cy="3800971"/>
          </a:xfrm>
        </p:spPr>
        <p:txBody>
          <a:bodyPr/>
          <a:lstStyle>
            <a:lvl1pPr>
              <a:defRPr sz="2446"/>
            </a:lvl1pPr>
            <a:lvl2pPr>
              <a:defRPr sz="2109"/>
            </a:lvl2pPr>
            <a:lvl3pPr>
              <a:defRPr sz="1772"/>
            </a:lvl3pPr>
            <a:lvl4pPr>
              <a:defRPr sz="1519"/>
            </a:lvl4pPr>
            <a:lvl5pPr>
              <a:defRPr sz="1519"/>
            </a:lvl5pPr>
            <a:lvl6pPr>
              <a:defRPr sz="1519"/>
            </a:lvl6pPr>
            <a:lvl7pPr>
              <a:defRPr sz="1519"/>
            </a:lvl7pPr>
            <a:lvl8pPr>
              <a:defRPr sz="1519"/>
            </a:lvl8pPr>
            <a:lvl9pPr>
              <a:defRPr sz="151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4942"/>
            <a:ext cx="3816338" cy="3800971"/>
          </a:xfrm>
        </p:spPr>
        <p:txBody>
          <a:bodyPr/>
          <a:lstStyle>
            <a:lvl1pPr>
              <a:defRPr sz="2446"/>
            </a:lvl1pPr>
            <a:lvl2pPr>
              <a:defRPr sz="2109"/>
            </a:lvl2pPr>
            <a:lvl3pPr>
              <a:defRPr sz="1772"/>
            </a:lvl3pPr>
            <a:lvl4pPr>
              <a:defRPr sz="1519"/>
            </a:lvl4pPr>
            <a:lvl5pPr>
              <a:defRPr sz="1519"/>
            </a:lvl5pPr>
            <a:lvl6pPr>
              <a:defRPr sz="1519"/>
            </a:lvl6pPr>
            <a:lvl7pPr>
              <a:defRPr sz="1519"/>
            </a:lvl7pPr>
            <a:lvl8pPr>
              <a:defRPr sz="1519"/>
            </a:lvl8pPr>
            <a:lvl9pPr>
              <a:defRPr sz="151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910601"/>
      </p:ext>
    </p:extLst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53" y="1289454"/>
            <a:ext cx="3817839" cy="537281"/>
          </a:xfrm>
        </p:spPr>
        <p:txBody>
          <a:bodyPr anchor="b"/>
          <a:lstStyle>
            <a:lvl1pPr marL="0" indent="0">
              <a:buNone/>
              <a:defRPr sz="2109" b="1"/>
            </a:lvl1pPr>
            <a:lvl2pPr marL="397279" indent="0">
              <a:buNone/>
              <a:defRPr sz="1772" b="1"/>
            </a:lvl2pPr>
            <a:lvl3pPr marL="794542" indent="0">
              <a:buNone/>
              <a:defRPr sz="1519" b="1"/>
            </a:lvl3pPr>
            <a:lvl4pPr marL="1191705" indent="0">
              <a:buNone/>
              <a:defRPr sz="1434" b="1"/>
            </a:lvl4pPr>
            <a:lvl5pPr marL="1589056" indent="0">
              <a:buNone/>
              <a:defRPr sz="1434" b="1"/>
            </a:lvl5pPr>
            <a:lvl6pPr marL="1986126" indent="0">
              <a:buNone/>
              <a:defRPr sz="1434" b="1"/>
            </a:lvl6pPr>
            <a:lvl7pPr marL="2383400" indent="0">
              <a:buNone/>
              <a:defRPr sz="1434" b="1"/>
            </a:lvl7pPr>
            <a:lvl8pPr marL="2780610" indent="0">
              <a:buNone/>
              <a:defRPr sz="1434" b="1"/>
            </a:lvl8pPr>
            <a:lvl9pPr marL="3177856" indent="0">
              <a:buNone/>
              <a:defRPr sz="143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53" y="1826653"/>
            <a:ext cx="3817839" cy="3318350"/>
          </a:xfrm>
        </p:spPr>
        <p:txBody>
          <a:bodyPr/>
          <a:lstStyle>
            <a:lvl1pPr>
              <a:defRPr sz="2109"/>
            </a:lvl1pPr>
            <a:lvl2pPr>
              <a:defRPr sz="1772"/>
            </a:lvl2pPr>
            <a:lvl3pPr>
              <a:defRPr sz="1519"/>
            </a:lvl3pPr>
            <a:lvl4pPr>
              <a:defRPr sz="1434"/>
            </a:lvl4pPr>
            <a:lvl5pPr>
              <a:defRPr sz="1434"/>
            </a:lvl5pPr>
            <a:lvl6pPr>
              <a:defRPr sz="1434"/>
            </a:lvl6pPr>
            <a:lvl7pPr>
              <a:defRPr sz="1434"/>
            </a:lvl7pPr>
            <a:lvl8pPr>
              <a:defRPr sz="1434"/>
            </a:lvl8pPr>
            <a:lvl9pPr>
              <a:defRPr sz="143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906" y="1289454"/>
            <a:ext cx="3819337" cy="537281"/>
          </a:xfrm>
        </p:spPr>
        <p:txBody>
          <a:bodyPr anchor="b"/>
          <a:lstStyle>
            <a:lvl1pPr marL="0" indent="0">
              <a:buNone/>
              <a:defRPr sz="2109" b="1"/>
            </a:lvl1pPr>
            <a:lvl2pPr marL="397279" indent="0">
              <a:buNone/>
              <a:defRPr sz="1772" b="1"/>
            </a:lvl2pPr>
            <a:lvl3pPr marL="794542" indent="0">
              <a:buNone/>
              <a:defRPr sz="1519" b="1"/>
            </a:lvl3pPr>
            <a:lvl4pPr marL="1191705" indent="0">
              <a:buNone/>
              <a:defRPr sz="1434" b="1"/>
            </a:lvl4pPr>
            <a:lvl5pPr marL="1589056" indent="0">
              <a:buNone/>
              <a:defRPr sz="1434" b="1"/>
            </a:lvl5pPr>
            <a:lvl6pPr marL="1986126" indent="0">
              <a:buNone/>
              <a:defRPr sz="1434" b="1"/>
            </a:lvl6pPr>
            <a:lvl7pPr marL="2383400" indent="0">
              <a:buNone/>
              <a:defRPr sz="1434" b="1"/>
            </a:lvl7pPr>
            <a:lvl8pPr marL="2780610" indent="0">
              <a:buNone/>
              <a:defRPr sz="1434" b="1"/>
            </a:lvl8pPr>
            <a:lvl9pPr marL="3177856" indent="0">
              <a:buNone/>
              <a:defRPr sz="143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906" y="1826653"/>
            <a:ext cx="3819337" cy="3318350"/>
          </a:xfrm>
        </p:spPr>
        <p:txBody>
          <a:bodyPr/>
          <a:lstStyle>
            <a:lvl1pPr>
              <a:defRPr sz="2109"/>
            </a:lvl1pPr>
            <a:lvl2pPr>
              <a:defRPr sz="1772"/>
            </a:lvl2pPr>
            <a:lvl3pPr>
              <a:defRPr sz="1519"/>
            </a:lvl3pPr>
            <a:lvl4pPr>
              <a:defRPr sz="1434"/>
            </a:lvl4pPr>
            <a:lvl5pPr>
              <a:defRPr sz="1434"/>
            </a:lvl5pPr>
            <a:lvl6pPr>
              <a:defRPr sz="1434"/>
            </a:lvl6pPr>
            <a:lvl7pPr>
              <a:defRPr sz="1434"/>
            </a:lvl7pPr>
            <a:lvl8pPr>
              <a:defRPr sz="1434"/>
            </a:lvl8pPr>
            <a:lvl9pPr>
              <a:defRPr sz="143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43161"/>
      </p:ext>
    </p:extLst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705599"/>
      </p:ext>
    </p:extLst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433211"/>
      </p:ext>
    </p:extLst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629" y="232438"/>
            <a:ext cx="2842751" cy="975907"/>
          </a:xfrm>
        </p:spPr>
        <p:txBody>
          <a:bodyPr anchor="b"/>
          <a:lstStyle>
            <a:lvl1pPr algn="l">
              <a:defRPr sz="177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9065" y="233649"/>
            <a:ext cx="4830427" cy="4915529"/>
          </a:xfrm>
        </p:spPr>
        <p:txBody>
          <a:bodyPr/>
          <a:lstStyle>
            <a:lvl1pPr>
              <a:defRPr sz="2784"/>
            </a:lvl1pPr>
            <a:lvl2pPr>
              <a:defRPr sz="2446"/>
            </a:lvl2pPr>
            <a:lvl3pPr>
              <a:defRPr sz="2109"/>
            </a:lvl3pPr>
            <a:lvl4pPr>
              <a:defRPr sz="1772"/>
            </a:lvl4pPr>
            <a:lvl5pPr>
              <a:defRPr sz="1772"/>
            </a:lvl5pPr>
            <a:lvl6pPr>
              <a:defRPr sz="1772"/>
            </a:lvl6pPr>
            <a:lvl7pPr>
              <a:defRPr sz="1772"/>
            </a:lvl7pPr>
            <a:lvl8pPr>
              <a:defRPr sz="1772"/>
            </a:lvl8pPr>
            <a:lvl9pPr>
              <a:defRPr sz="177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629" y="1205495"/>
            <a:ext cx="2842751" cy="3939623"/>
          </a:xfrm>
        </p:spPr>
        <p:txBody>
          <a:bodyPr/>
          <a:lstStyle>
            <a:lvl1pPr marL="0" indent="0">
              <a:buNone/>
              <a:defRPr sz="1266"/>
            </a:lvl1pPr>
            <a:lvl2pPr marL="397279" indent="0">
              <a:buNone/>
              <a:defRPr sz="1097"/>
            </a:lvl2pPr>
            <a:lvl3pPr marL="794542" indent="0">
              <a:buNone/>
              <a:defRPr sz="928"/>
            </a:lvl3pPr>
            <a:lvl4pPr marL="1191705" indent="0">
              <a:buNone/>
              <a:defRPr sz="843"/>
            </a:lvl4pPr>
            <a:lvl5pPr marL="1589056" indent="0">
              <a:buNone/>
              <a:defRPr sz="843"/>
            </a:lvl5pPr>
            <a:lvl6pPr marL="1986126" indent="0">
              <a:buNone/>
              <a:defRPr sz="843"/>
            </a:lvl6pPr>
            <a:lvl7pPr marL="2383400" indent="0">
              <a:buNone/>
              <a:defRPr sz="843"/>
            </a:lvl7pPr>
            <a:lvl8pPr marL="2780610" indent="0">
              <a:buNone/>
              <a:defRPr sz="843"/>
            </a:lvl8pPr>
            <a:lvl9pPr marL="3177856" indent="0">
              <a:buNone/>
              <a:defRPr sz="84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742228"/>
      </p:ext>
    </p:extLst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96" y="4034891"/>
            <a:ext cx="5184458" cy="475955"/>
          </a:xfrm>
        </p:spPr>
        <p:txBody>
          <a:bodyPr anchor="b"/>
          <a:lstStyle>
            <a:lvl1pPr algn="l">
              <a:defRPr sz="177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96" y="519578"/>
            <a:ext cx="5184458" cy="3455670"/>
          </a:xfrm>
        </p:spPr>
        <p:txBody>
          <a:bodyPr/>
          <a:lstStyle>
            <a:lvl1pPr marL="0" indent="0">
              <a:buNone/>
              <a:defRPr sz="2784"/>
            </a:lvl1pPr>
            <a:lvl2pPr marL="397279" indent="0">
              <a:buNone/>
              <a:defRPr sz="2446"/>
            </a:lvl2pPr>
            <a:lvl3pPr marL="794542" indent="0">
              <a:buNone/>
              <a:defRPr sz="2109"/>
            </a:lvl3pPr>
            <a:lvl4pPr marL="1191705" indent="0">
              <a:buNone/>
              <a:defRPr sz="1772"/>
            </a:lvl4pPr>
            <a:lvl5pPr marL="1589056" indent="0">
              <a:buNone/>
              <a:defRPr sz="1772"/>
            </a:lvl5pPr>
            <a:lvl6pPr marL="1986126" indent="0">
              <a:buNone/>
              <a:defRPr sz="1772"/>
            </a:lvl6pPr>
            <a:lvl7pPr marL="2383400" indent="0">
              <a:buNone/>
              <a:defRPr sz="1772"/>
            </a:lvl7pPr>
            <a:lvl8pPr marL="2780610" indent="0">
              <a:buNone/>
              <a:defRPr sz="1772"/>
            </a:lvl8pPr>
            <a:lvl9pPr marL="3177856" indent="0">
              <a:buNone/>
              <a:defRPr sz="177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96" y="4508523"/>
            <a:ext cx="5184458" cy="675935"/>
          </a:xfrm>
        </p:spPr>
        <p:txBody>
          <a:bodyPr/>
          <a:lstStyle>
            <a:lvl1pPr marL="0" indent="0">
              <a:buNone/>
              <a:defRPr sz="1266"/>
            </a:lvl1pPr>
            <a:lvl2pPr marL="397279" indent="0">
              <a:buNone/>
              <a:defRPr sz="1097"/>
            </a:lvl2pPr>
            <a:lvl3pPr marL="794542" indent="0">
              <a:buNone/>
              <a:defRPr sz="928"/>
            </a:lvl3pPr>
            <a:lvl4pPr marL="1191705" indent="0">
              <a:buNone/>
              <a:defRPr sz="843"/>
            </a:lvl4pPr>
            <a:lvl5pPr marL="1589056" indent="0">
              <a:buNone/>
              <a:defRPr sz="843"/>
            </a:lvl5pPr>
            <a:lvl6pPr marL="1986126" indent="0">
              <a:buNone/>
              <a:defRPr sz="843"/>
            </a:lvl6pPr>
            <a:lvl7pPr marL="2383400" indent="0">
              <a:buNone/>
              <a:defRPr sz="843"/>
            </a:lvl7pPr>
            <a:lvl8pPr marL="2780610" indent="0">
              <a:buNone/>
              <a:defRPr sz="843"/>
            </a:lvl8pPr>
            <a:lvl9pPr marL="3177856" indent="0">
              <a:buNone/>
              <a:defRPr sz="84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723924"/>
      </p:ext>
    </p:extLst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656298"/>
      </p:ext>
    </p:extLst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6270" y="233916"/>
            <a:ext cx="1944170" cy="4914197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3188" y="233916"/>
            <a:ext cx="5688501" cy="491419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827110"/>
      </p:ext>
    </p:extLst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787" y="1790521"/>
            <a:ext cx="7344649" cy="1234551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941" y="3263816"/>
            <a:ext cx="6048535" cy="147185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69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3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073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766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45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14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837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5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648960"/>
      </p:ext>
    </p:extLst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732879"/>
      </p:ext>
    </p:extLst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338" y="3705643"/>
            <a:ext cx="7344649" cy="1143890"/>
          </a:xfrm>
        </p:spPr>
        <p:txBody>
          <a:bodyPr anchor="t"/>
          <a:lstStyle>
            <a:lvl1pPr algn="l">
              <a:defRPr sz="4199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338" y="2441308"/>
            <a:ext cx="7344649" cy="1259880"/>
          </a:xfrm>
        </p:spPr>
        <p:txBody>
          <a:bodyPr anchor="b"/>
          <a:lstStyle>
            <a:lvl1pPr marL="0" indent="0">
              <a:buNone/>
              <a:defRPr sz="2099">
                <a:solidFill>
                  <a:schemeClr val="tx1">
                    <a:tint val="75000"/>
                  </a:schemeClr>
                </a:solidFill>
              </a:defRPr>
            </a:lvl1pPr>
            <a:lvl2pPr marL="469164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38322" indent="0">
              <a:buNone/>
              <a:defRPr sz="1699">
                <a:solidFill>
                  <a:schemeClr val="tx1">
                    <a:tint val="75000"/>
                  </a:schemeClr>
                </a:solidFill>
              </a:defRPr>
            </a:lvl3pPr>
            <a:lvl4pPr marL="140736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766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456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147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837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529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831481"/>
      </p:ext>
    </p:extLst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21" y="1345026"/>
            <a:ext cx="3816338" cy="3800971"/>
          </a:xfrm>
        </p:spPr>
        <p:txBody>
          <a:bodyPr/>
          <a:lstStyle>
            <a:lvl1pPr>
              <a:defRPr sz="2899"/>
            </a:lvl1pPr>
            <a:lvl2pPr>
              <a:defRPr sz="2499"/>
            </a:lvl2pPr>
            <a:lvl3pPr>
              <a:defRPr sz="2099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026"/>
            <a:ext cx="3816338" cy="3800971"/>
          </a:xfrm>
        </p:spPr>
        <p:txBody>
          <a:bodyPr/>
          <a:lstStyle>
            <a:lvl1pPr>
              <a:defRPr sz="2899"/>
            </a:lvl1pPr>
            <a:lvl2pPr>
              <a:defRPr sz="2499"/>
            </a:lvl2pPr>
            <a:lvl3pPr>
              <a:defRPr sz="2099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257030"/>
      </p:ext>
    </p:extLst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509" y="1289496"/>
            <a:ext cx="3817839" cy="537281"/>
          </a:xfrm>
        </p:spPr>
        <p:txBody>
          <a:bodyPr anchor="b"/>
          <a:lstStyle>
            <a:lvl1pPr marL="0" indent="0">
              <a:buNone/>
              <a:defRPr sz="2499" b="1"/>
            </a:lvl1pPr>
            <a:lvl2pPr marL="469164" indent="0">
              <a:buNone/>
              <a:defRPr sz="2099" b="1"/>
            </a:lvl2pPr>
            <a:lvl3pPr marL="938322" indent="0">
              <a:buNone/>
              <a:defRPr sz="1799" b="1"/>
            </a:lvl3pPr>
            <a:lvl4pPr marL="1407366" indent="0">
              <a:buNone/>
              <a:defRPr sz="1699" b="1"/>
            </a:lvl4pPr>
            <a:lvl5pPr marL="1876617" indent="0">
              <a:buNone/>
              <a:defRPr sz="1699" b="1"/>
            </a:lvl5pPr>
            <a:lvl6pPr marL="2345610" indent="0">
              <a:buNone/>
              <a:defRPr sz="1699" b="1"/>
            </a:lvl6pPr>
            <a:lvl7pPr marL="2814717" indent="0">
              <a:buNone/>
              <a:defRPr sz="1699" b="1"/>
            </a:lvl7pPr>
            <a:lvl8pPr marL="3283792" indent="0">
              <a:buNone/>
              <a:defRPr sz="1699" b="1"/>
            </a:lvl8pPr>
            <a:lvl9pPr marL="3752947" indent="0">
              <a:buNone/>
              <a:defRPr sz="16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509" y="1826653"/>
            <a:ext cx="3817839" cy="3318350"/>
          </a:xfrm>
        </p:spPr>
        <p:txBody>
          <a:bodyPr/>
          <a:lstStyle>
            <a:lvl1pPr>
              <a:defRPr sz="2499"/>
            </a:lvl1pPr>
            <a:lvl2pPr>
              <a:defRPr sz="2099"/>
            </a:lvl2pPr>
            <a:lvl3pPr>
              <a:defRPr sz="1799"/>
            </a:lvl3pPr>
            <a:lvl4pPr>
              <a:defRPr sz="1699"/>
            </a:lvl4pPr>
            <a:lvl5pPr>
              <a:defRPr sz="1699"/>
            </a:lvl5pPr>
            <a:lvl6pPr>
              <a:defRPr sz="1699"/>
            </a:lvl6pPr>
            <a:lvl7pPr>
              <a:defRPr sz="1699"/>
            </a:lvl7pPr>
            <a:lvl8pPr>
              <a:defRPr sz="1699"/>
            </a:lvl8pPr>
            <a:lvl9pPr>
              <a:defRPr sz="16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30" y="1289496"/>
            <a:ext cx="3819340" cy="537281"/>
          </a:xfrm>
        </p:spPr>
        <p:txBody>
          <a:bodyPr anchor="b"/>
          <a:lstStyle>
            <a:lvl1pPr marL="0" indent="0">
              <a:buNone/>
              <a:defRPr sz="2499" b="1"/>
            </a:lvl1pPr>
            <a:lvl2pPr marL="469164" indent="0">
              <a:buNone/>
              <a:defRPr sz="2099" b="1"/>
            </a:lvl2pPr>
            <a:lvl3pPr marL="938322" indent="0">
              <a:buNone/>
              <a:defRPr sz="1799" b="1"/>
            </a:lvl3pPr>
            <a:lvl4pPr marL="1407366" indent="0">
              <a:buNone/>
              <a:defRPr sz="1699" b="1"/>
            </a:lvl4pPr>
            <a:lvl5pPr marL="1876617" indent="0">
              <a:buNone/>
              <a:defRPr sz="1699" b="1"/>
            </a:lvl5pPr>
            <a:lvl6pPr marL="2345610" indent="0">
              <a:buNone/>
              <a:defRPr sz="1699" b="1"/>
            </a:lvl6pPr>
            <a:lvl7pPr marL="2814717" indent="0">
              <a:buNone/>
              <a:defRPr sz="1699" b="1"/>
            </a:lvl7pPr>
            <a:lvl8pPr marL="3283792" indent="0">
              <a:buNone/>
              <a:defRPr sz="1699" b="1"/>
            </a:lvl8pPr>
            <a:lvl9pPr marL="3752947" indent="0">
              <a:buNone/>
              <a:defRPr sz="16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30" y="1826653"/>
            <a:ext cx="3819340" cy="3318350"/>
          </a:xfrm>
        </p:spPr>
        <p:txBody>
          <a:bodyPr/>
          <a:lstStyle>
            <a:lvl1pPr>
              <a:defRPr sz="2499"/>
            </a:lvl1pPr>
            <a:lvl2pPr>
              <a:defRPr sz="2099"/>
            </a:lvl2pPr>
            <a:lvl3pPr>
              <a:defRPr sz="1799"/>
            </a:lvl3pPr>
            <a:lvl4pPr>
              <a:defRPr sz="1699"/>
            </a:lvl4pPr>
            <a:lvl5pPr>
              <a:defRPr sz="1699"/>
            </a:lvl5pPr>
            <a:lvl6pPr>
              <a:defRPr sz="1699"/>
            </a:lvl6pPr>
            <a:lvl7pPr>
              <a:defRPr sz="1699"/>
            </a:lvl7pPr>
            <a:lvl8pPr>
              <a:defRPr sz="1699"/>
            </a:lvl8pPr>
            <a:lvl9pPr>
              <a:defRPr sz="16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366462"/>
      </p:ext>
    </p:extLst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093793"/>
      </p:ext>
    </p:extLst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593389"/>
      </p:ext>
    </p:extLst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683" y="232438"/>
            <a:ext cx="2842751" cy="975907"/>
          </a:xfrm>
        </p:spPr>
        <p:txBody>
          <a:bodyPr anchor="b"/>
          <a:lstStyle>
            <a:lvl1pPr algn="l">
              <a:defRPr sz="209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3739"/>
            <a:ext cx="4830426" cy="4915530"/>
          </a:xfrm>
        </p:spPr>
        <p:txBody>
          <a:bodyPr/>
          <a:lstStyle>
            <a:lvl1pPr>
              <a:defRPr sz="3299"/>
            </a:lvl1pPr>
            <a:lvl2pPr>
              <a:defRPr sz="2899"/>
            </a:lvl2pPr>
            <a:lvl3pPr>
              <a:defRPr sz="2499"/>
            </a:lvl3pPr>
            <a:lvl4pPr>
              <a:defRPr sz="2099"/>
            </a:lvl4pPr>
            <a:lvl5pPr>
              <a:defRPr sz="2099"/>
            </a:lvl5pPr>
            <a:lvl6pPr>
              <a:defRPr sz="2099"/>
            </a:lvl6pPr>
            <a:lvl7pPr>
              <a:defRPr sz="2099"/>
            </a:lvl7pPr>
            <a:lvl8pPr>
              <a:defRPr sz="2099"/>
            </a:lvl8pPr>
            <a:lvl9pPr>
              <a:defRPr sz="20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683" y="1205494"/>
            <a:ext cx="2842751" cy="3939623"/>
          </a:xfrm>
        </p:spPr>
        <p:txBody>
          <a:bodyPr/>
          <a:lstStyle>
            <a:lvl1pPr marL="0" indent="0">
              <a:buNone/>
              <a:defRPr sz="1500"/>
            </a:lvl1pPr>
            <a:lvl2pPr marL="469164" indent="0">
              <a:buNone/>
              <a:defRPr sz="1300"/>
            </a:lvl2pPr>
            <a:lvl3pPr marL="938322" indent="0">
              <a:buNone/>
              <a:defRPr sz="1100"/>
            </a:lvl3pPr>
            <a:lvl4pPr marL="1407366" indent="0">
              <a:buNone/>
              <a:defRPr sz="1000"/>
            </a:lvl4pPr>
            <a:lvl5pPr marL="1876617" indent="0">
              <a:buNone/>
              <a:defRPr sz="1000"/>
            </a:lvl5pPr>
            <a:lvl6pPr marL="2345610" indent="0">
              <a:buNone/>
              <a:defRPr sz="1000"/>
            </a:lvl6pPr>
            <a:lvl7pPr marL="2814717" indent="0">
              <a:buNone/>
              <a:defRPr sz="1000"/>
            </a:lvl7pPr>
            <a:lvl8pPr marL="3283792" indent="0">
              <a:buNone/>
              <a:defRPr sz="1000"/>
            </a:lvl8pPr>
            <a:lvl9pPr marL="3752947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789203"/>
      </p:ext>
    </p:extLst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7" y="4034982"/>
            <a:ext cx="5184458" cy="475955"/>
          </a:xfrm>
        </p:spPr>
        <p:txBody>
          <a:bodyPr anchor="b"/>
          <a:lstStyle>
            <a:lvl1pPr algn="l">
              <a:defRPr sz="2099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7" y="519741"/>
            <a:ext cx="5184458" cy="3455670"/>
          </a:xfrm>
        </p:spPr>
        <p:txBody>
          <a:bodyPr/>
          <a:lstStyle>
            <a:lvl1pPr marL="0" indent="0">
              <a:buNone/>
              <a:defRPr sz="3299"/>
            </a:lvl1pPr>
            <a:lvl2pPr marL="469164" indent="0">
              <a:buNone/>
              <a:defRPr sz="2899"/>
            </a:lvl2pPr>
            <a:lvl3pPr marL="938322" indent="0">
              <a:buNone/>
              <a:defRPr sz="2499"/>
            </a:lvl3pPr>
            <a:lvl4pPr marL="1407366" indent="0">
              <a:buNone/>
              <a:defRPr sz="2099"/>
            </a:lvl4pPr>
            <a:lvl5pPr marL="1876617" indent="0">
              <a:buNone/>
              <a:defRPr sz="2099"/>
            </a:lvl5pPr>
            <a:lvl6pPr marL="2345610" indent="0">
              <a:buNone/>
              <a:defRPr sz="2099"/>
            </a:lvl6pPr>
            <a:lvl7pPr marL="2814717" indent="0">
              <a:buNone/>
              <a:defRPr sz="2099"/>
            </a:lvl7pPr>
            <a:lvl8pPr marL="3283792" indent="0">
              <a:buNone/>
              <a:defRPr sz="2099"/>
            </a:lvl8pPr>
            <a:lvl9pPr marL="3752947" indent="0">
              <a:buNone/>
              <a:defRPr sz="2099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7" y="4508523"/>
            <a:ext cx="5184458" cy="675935"/>
          </a:xfrm>
        </p:spPr>
        <p:txBody>
          <a:bodyPr/>
          <a:lstStyle>
            <a:lvl1pPr marL="0" indent="0">
              <a:buNone/>
              <a:defRPr sz="1500"/>
            </a:lvl1pPr>
            <a:lvl2pPr marL="469164" indent="0">
              <a:buNone/>
              <a:defRPr sz="1300"/>
            </a:lvl2pPr>
            <a:lvl3pPr marL="938322" indent="0">
              <a:buNone/>
              <a:defRPr sz="1100"/>
            </a:lvl3pPr>
            <a:lvl4pPr marL="1407366" indent="0">
              <a:buNone/>
              <a:defRPr sz="1000"/>
            </a:lvl4pPr>
            <a:lvl5pPr marL="1876617" indent="0">
              <a:buNone/>
              <a:defRPr sz="1000"/>
            </a:lvl5pPr>
            <a:lvl6pPr marL="2345610" indent="0">
              <a:buNone/>
              <a:defRPr sz="1000"/>
            </a:lvl6pPr>
            <a:lvl7pPr marL="2814717" indent="0">
              <a:buNone/>
              <a:defRPr sz="1000"/>
            </a:lvl7pPr>
            <a:lvl8pPr marL="3283792" indent="0">
              <a:buNone/>
              <a:defRPr sz="1000"/>
            </a:lvl8pPr>
            <a:lvl9pPr marL="3752947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143798"/>
      </p:ext>
    </p:extLst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644719"/>
      </p:ext>
    </p:extLst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221" y="234011"/>
            <a:ext cx="1944173" cy="4914197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426" y="234011"/>
            <a:ext cx="5688501" cy="491419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998299"/>
      </p:ext>
    </p:extLst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2" y="232294"/>
            <a:ext cx="7776688" cy="959910"/>
          </a:xfrm>
          <a:prstGeom prst="rect">
            <a:avLst/>
          </a:prstGeom>
        </p:spPr>
        <p:txBody>
          <a:bodyPr vert="horz" lIns="93749" tIns="46855" rIns="93749" bIns="46855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2" y="1344942"/>
            <a:ext cx="7776688" cy="3800971"/>
          </a:xfrm>
          <a:prstGeom prst="rect">
            <a:avLst/>
          </a:prstGeom>
        </p:spPr>
        <p:txBody>
          <a:bodyPr vert="horz" lIns="93749" tIns="46855" rIns="93749" bIns="46855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764" y="5341438"/>
            <a:ext cx="2016176" cy="306637"/>
          </a:xfrm>
          <a:prstGeom prst="rect">
            <a:avLst/>
          </a:prstGeom>
        </p:spPr>
        <p:txBody>
          <a:bodyPr vert="horz" lIns="93749" tIns="46855" rIns="93749" bIns="46855" rtlCol="0" anchor="ctr"/>
          <a:lstStyle>
            <a:lvl1pPr algn="l" defTabSz="794542">
              <a:defRPr sz="10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93" y="5341438"/>
            <a:ext cx="2736242" cy="306637"/>
          </a:xfrm>
          <a:prstGeom prst="rect">
            <a:avLst/>
          </a:prstGeom>
        </p:spPr>
        <p:txBody>
          <a:bodyPr vert="horz" lIns="93749" tIns="46855" rIns="93749" bIns="46855" rtlCol="0" anchor="ctr"/>
          <a:lstStyle>
            <a:lvl1pPr algn="ctr" defTabSz="794542">
              <a:defRPr sz="10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119" y="5341438"/>
            <a:ext cx="2016176" cy="306637"/>
          </a:xfrm>
          <a:prstGeom prst="rect">
            <a:avLst/>
          </a:prstGeom>
        </p:spPr>
        <p:txBody>
          <a:bodyPr vert="horz" lIns="93749" tIns="46855" rIns="93749" bIns="46855" rtlCol="0" anchor="ctr"/>
          <a:lstStyle>
            <a:lvl1pPr algn="r" defTabSz="794542">
              <a:defRPr sz="109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470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794542" rtl="0" eaLnBrk="1" latinLnBrk="0" hangingPunct="1">
        <a:spcBef>
          <a:spcPct val="0"/>
        </a:spcBef>
        <a:buNone/>
        <a:defRPr sz="388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7967" indent="-297967" algn="l" defTabSz="794542" rtl="0" eaLnBrk="1" latinLnBrk="0" hangingPunct="1">
        <a:spcBef>
          <a:spcPct val="20000"/>
        </a:spcBef>
        <a:buFont typeface="Arial" pitchFamily="34" charset="0"/>
        <a:buChar char="•"/>
        <a:defRPr sz="2784" kern="1200">
          <a:solidFill>
            <a:schemeClr val="tx1"/>
          </a:solidFill>
          <a:latin typeface="+mn-lt"/>
          <a:ea typeface="+mn-ea"/>
          <a:cs typeface="+mn-cs"/>
        </a:defRPr>
      </a:lvl1pPr>
      <a:lvl2pPr marL="645474" indent="-248260" algn="l" defTabSz="794542" rtl="0" eaLnBrk="1" latinLnBrk="0" hangingPunct="1">
        <a:spcBef>
          <a:spcPct val="20000"/>
        </a:spcBef>
        <a:buFont typeface="Arial" pitchFamily="34" charset="0"/>
        <a:buChar char="–"/>
        <a:defRPr sz="2446" kern="1200">
          <a:solidFill>
            <a:schemeClr val="tx1"/>
          </a:solidFill>
          <a:latin typeface="+mn-lt"/>
          <a:ea typeface="+mn-ea"/>
          <a:cs typeface="+mn-cs"/>
        </a:defRPr>
      </a:lvl2pPr>
      <a:lvl3pPr marL="993050" indent="-198661" algn="l" defTabSz="794542" rtl="0" eaLnBrk="1" latinLnBrk="0" hangingPunct="1">
        <a:spcBef>
          <a:spcPct val="20000"/>
        </a:spcBef>
        <a:buFont typeface="Arial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390307" indent="-198661" algn="l" defTabSz="794542" rtl="0" eaLnBrk="1" latinLnBrk="0" hangingPunct="1">
        <a:spcBef>
          <a:spcPct val="20000"/>
        </a:spcBef>
        <a:buFont typeface="Arial" pitchFamily="34" charset="0"/>
        <a:buChar char="–"/>
        <a:defRPr sz="1772" kern="1200">
          <a:solidFill>
            <a:schemeClr val="tx1"/>
          </a:solidFill>
          <a:latin typeface="+mn-lt"/>
          <a:ea typeface="+mn-ea"/>
          <a:cs typeface="+mn-cs"/>
        </a:defRPr>
      </a:lvl4pPr>
      <a:lvl5pPr marL="1787578" indent="-198661" algn="l" defTabSz="794542" rtl="0" eaLnBrk="1" latinLnBrk="0" hangingPunct="1">
        <a:spcBef>
          <a:spcPct val="20000"/>
        </a:spcBef>
        <a:buFont typeface="Arial" pitchFamily="34" charset="0"/>
        <a:buChar char="»"/>
        <a:defRPr sz="1772" kern="1200">
          <a:solidFill>
            <a:schemeClr val="tx1"/>
          </a:solidFill>
          <a:latin typeface="+mn-lt"/>
          <a:ea typeface="+mn-ea"/>
          <a:cs typeface="+mn-cs"/>
        </a:defRPr>
      </a:lvl5pPr>
      <a:lvl6pPr marL="2184757" indent="-198661" algn="l" defTabSz="794542" rtl="0" eaLnBrk="1" latinLnBrk="0" hangingPunct="1">
        <a:spcBef>
          <a:spcPct val="20000"/>
        </a:spcBef>
        <a:buFont typeface="Arial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6pPr>
      <a:lvl7pPr marL="2582002" indent="-198661" algn="l" defTabSz="794542" rtl="0" eaLnBrk="1" latinLnBrk="0" hangingPunct="1">
        <a:spcBef>
          <a:spcPct val="20000"/>
        </a:spcBef>
        <a:buFont typeface="Arial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7pPr>
      <a:lvl8pPr marL="2979110" indent="-198661" algn="l" defTabSz="794542" rtl="0" eaLnBrk="1" latinLnBrk="0" hangingPunct="1">
        <a:spcBef>
          <a:spcPct val="20000"/>
        </a:spcBef>
        <a:buFont typeface="Arial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8pPr>
      <a:lvl9pPr marL="3376478" indent="-198661" algn="l" defTabSz="794542" rtl="0" eaLnBrk="1" latinLnBrk="0" hangingPunct="1">
        <a:spcBef>
          <a:spcPct val="20000"/>
        </a:spcBef>
        <a:buFont typeface="Arial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94542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1pPr>
      <a:lvl2pPr marL="397279" algn="l" defTabSz="794542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2pPr>
      <a:lvl3pPr marL="794542" algn="l" defTabSz="794542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3pPr>
      <a:lvl4pPr marL="1191705" algn="l" defTabSz="794542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4pPr>
      <a:lvl5pPr marL="1589056" algn="l" defTabSz="794542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5pPr>
      <a:lvl6pPr marL="1986126" algn="l" defTabSz="794542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6pPr>
      <a:lvl7pPr marL="2383400" algn="l" defTabSz="794542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7pPr>
      <a:lvl8pPr marL="2780610" algn="l" defTabSz="794542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8pPr>
      <a:lvl9pPr marL="3177856" algn="l" defTabSz="794542" rtl="0" eaLnBrk="1" latinLnBrk="0" hangingPunct="1">
        <a:defRPr sz="151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3" y="232510"/>
            <a:ext cx="7776686" cy="959910"/>
          </a:xfrm>
          <a:prstGeom prst="rect">
            <a:avLst/>
          </a:prstGeom>
        </p:spPr>
        <p:txBody>
          <a:bodyPr vert="horz" lIns="93434" tIns="46697" rIns="93434" bIns="4669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3" y="1345026"/>
            <a:ext cx="7776686" cy="3800971"/>
          </a:xfrm>
          <a:prstGeom prst="rect">
            <a:avLst/>
          </a:prstGeom>
        </p:spPr>
        <p:txBody>
          <a:bodyPr vert="horz" lIns="93434" tIns="46697" rIns="93434" bIns="4669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958" y="5341579"/>
            <a:ext cx="2016179" cy="306637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l" defTabSz="93832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1579"/>
            <a:ext cx="2736242" cy="306637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ctr" defTabSz="93832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419" y="5341579"/>
            <a:ext cx="2016179" cy="306637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r" defTabSz="93832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933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38322" rtl="0" eaLnBrk="1" latinLnBrk="0" hangingPunct="1">
        <a:spcBef>
          <a:spcPct val="0"/>
        </a:spcBef>
        <a:buNone/>
        <a:defRPr sz="45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1887" indent="-351887" algn="l" defTabSz="938322" rtl="0" eaLnBrk="1" latinLnBrk="0" hangingPunct="1">
        <a:spcBef>
          <a:spcPct val="20000"/>
        </a:spcBef>
        <a:buFont typeface="Arial" pitchFamily="34" charset="0"/>
        <a:buChar char="•"/>
        <a:defRPr sz="3299" kern="1200">
          <a:solidFill>
            <a:schemeClr val="tx1"/>
          </a:solidFill>
          <a:latin typeface="+mn-lt"/>
          <a:ea typeface="+mn-ea"/>
          <a:cs typeface="+mn-cs"/>
        </a:defRPr>
      </a:lvl1pPr>
      <a:lvl2pPr marL="762289" indent="-293183" algn="l" defTabSz="938322" rtl="0" eaLnBrk="1" latinLnBrk="0" hangingPunct="1">
        <a:spcBef>
          <a:spcPct val="20000"/>
        </a:spcBef>
        <a:buFont typeface="Arial" pitchFamily="34" charset="0"/>
        <a:buChar char="–"/>
        <a:defRPr sz="2899" kern="1200">
          <a:solidFill>
            <a:schemeClr val="tx1"/>
          </a:solidFill>
          <a:latin typeface="+mn-lt"/>
          <a:ea typeface="+mn-ea"/>
          <a:cs typeface="+mn-cs"/>
        </a:defRPr>
      </a:lvl2pPr>
      <a:lvl3pPr marL="1172825" indent="-234605" algn="l" defTabSz="938322" rtl="0" eaLnBrk="1" latinLnBrk="0" hangingPunct="1">
        <a:spcBef>
          <a:spcPct val="20000"/>
        </a:spcBef>
        <a:buFont typeface="Arial" pitchFamily="34" charset="0"/>
        <a:buChar char="•"/>
        <a:defRPr sz="2499" kern="1200">
          <a:solidFill>
            <a:schemeClr val="tx1"/>
          </a:solidFill>
          <a:latin typeface="+mn-lt"/>
          <a:ea typeface="+mn-ea"/>
          <a:cs typeface="+mn-cs"/>
        </a:defRPr>
      </a:lvl3pPr>
      <a:lvl4pPr marL="1641892" indent="-234605" algn="l" defTabSz="938322" rtl="0" eaLnBrk="1" latinLnBrk="0" hangingPunct="1">
        <a:spcBef>
          <a:spcPct val="20000"/>
        </a:spcBef>
        <a:buFont typeface="Arial" pitchFamily="34" charset="0"/>
        <a:buChar char="–"/>
        <a:defRPr sz="2099" kern="1200">
          <a:solidFill>
            <a:schemeClr val="tx1"/>
          </a:solidFill>
          <a:latin typeface="+mn-lt"/>
          <a:ea typeface="+mn-ea"/>
          <a:cs typeface="+mn-cs"/>
        </a:defRPr>
      </a:lvl4pPr>
      <a:lvl5pPr marL="2111044" indent="-234605" algn="l" defTabSz="938322" rtl="0" eaLnBrk="1" latinLnBrk="0" hangingPunct="1">
        <a:spcBef>
          <a:spcPct val="20000"/>
        </a:spcBef>
        <a:buFont typeface="Arial" pitchFamily="34" charset="0"/>
        <a:buChar char="»"/>
        <a:defRPr sz="2099" kern="1200">
          <a:solidFill>
            <a:schemeClr val="tx1"/>
          </a:solidFill>
          <a:latin typeface="+mn-lt"/>
          <a:ea typeface="+mn-ea"/>
          <a:cs typeface="+mn-cs"/>
        </a:defRPr>
      </a:lvl5pPr>
      <a:lvl6pPr marL="2580108" indent="-234605" algn="l" defTabSz="938322" rtl="0" eaLnBrk="1" latinLnBrk="0" hangingPunct="1">
        <a:spcBef>
          <a:spcPct val="20000"/>
        </a:spcBef>
        <a:buFont typeface="Arial" pitchFamily="34" charset="0"/>
        <a:buChar char="•"/>
        <a:defRPr sz="2099" kern="1200">
          <a:solidFill>
            <a:schemeClr val="tx1"/>
          </a:solidFill>
          <a:latin typeface="+mn-lt"/>
          <a:ea typeface="+mn-ea"/>
          <a:cs typeface="+mn-cs"/>
        </a:defRPr>
      </a:lvl6pPr>
      <a:lvl7pPr marL="3049281" indent="-234605" algn="l" defTabSz="938322" rtl="0" eaLnBrk="1" latinLnBrk="0" hangingPunct="1">
        <a:spcBef>
          <a:spcPct val="20000"/>
        </a:spcBef>
        <a:buFont typeface="Arial" pitchFamily="34" charset="0"/>
        <a:buChar char="•"/>
        <a:defRPr sz="2099" kern="1200">
          <a:solidFill>
            <a:schemeClr val="tx1"/>
          </a:solidFill>
          <a:latin typeface="+mn-lt"/>
          <a:ea typeface="+mn-ea"/>
          <a:cs typeface="+mn-cs"/>
        </a:defRPr>
      </a:lvl7pPr>
      <a:lvl8pPr marL="3518237" indent="-234605" algn="l" defTabSz="938322" rtl="0" eaLnBrk="1" latinLnBrk="0" hangingPunct="1">
        <a:spcBef>
          <a:spcPct val="20000"/>
        </a:spcBef>
        <a:buFont typeface="Arial" pitchFamily="34" charset="0"/>
        <a:buChar char="•"/>
        <a:defRPr sz="2099" kern="1200">
          <a:solidFill>
            <a:schemeClr val="tx1"/>
          </a:solidFill>
          <a:latin typeface="+mn-lt"/>
          <a:ea typeface="+mn-ea"/>
          <a:cs typeface="+mn-cs"/>
        </a:defRPr>
      </a:lvl8pPr>
      <a:lvl9pPr marL="3987509" indent="-234605" algn="l" defTabSz="938322" rtl="0" eaLnBrk="1" latinLnBrk="0" hangingPunct="1">
        <a:spcBef>
          <a:spcPct val="20000"/>
        </a:spcBef>
        <a:buFont typeface="Arial" pitchFamily="34" charset="0"/>
        <a:buChar char="•"/>
        <a:defRPr sz="20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38322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69164" algn="l" defTabSz="938322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38322" algn="l" defTabSz="938322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407366" algn="l" defTabSz="938322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76617" algn="l" defTabSz="938322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345610" algn="l" defTabSz="938322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814717" algn="l" defTabSz="938322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283792" algn="l" defTabSz="938322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752947" algn="l" defTabSz="938322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46.jp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6.gif"/><Relationship Id="rId5" Type="http://schemas.openxmlformats.org/officeDocument/2006/relationships/image" Target="../media/image65.gif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2300411" y="2161660"/>
            <a:ext cx="2045990" cy="577064"/>
          </a:xfrm>
          <a:prstGeom prst="rect">
            <a:avLst/>
          </a:prstGeom>
          <a:noFill/>
        </p:spPr>
        <p:txBody>
          <a:bodyPr wrap="none" lIns="66322" tIns="33148" rIns="66322" bIns="33148" numCol="1" rtlCol="0">
            <a:prstTxWarp prst="textPlain">
              <a:avLst/>
            </a:prstTxWarp>
            <a:spAutoFit/>
          </a:bodyPr>
          <a:lstStyle/>
          <a:p>
            <a:pPr defTabSz="794542"/>
            <a:r>
              <a:rPr lang="fr-FR" sz="6496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6018" y="4963150"/>
            <a:ext cx="8588726" cy="577064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66322" tIns="33148" rIns="66322" bIns="33148" numCol="1" rtlCol="0">
            <a:prstTxWarp prst="textPlain">
              <a:avLst/>
            </a:prstTxWarp>
            <a:spAutoFit/>
          </a:bodyPr>
          <a:lstStyle/>
          <a:p>
            <a:pPr algn="ctr" defTabSz="794542"/>
            <a:r>
              <a:rPr lang="fr-FR" sz="500" dirty="0">
                <a:ln w="44450">
                  <a:solidFill>
                    <a:schemeClr val="tx1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 couleurs  d'automne </a:t>
            </a:r>
            <a:endParaRPr lang="fr-FR" sz="4387" dirty="0">
              <a:ln w="44450">
                <a:solidFill>
                  <a:schemeClr val="tx1"/>
                </a:solidFill>
              </a:ln>
              <a:solidFill>
                <a:srgbClr val="FFC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89914" y="136104"/>
            <a:ext cx="2878367" cy="2151475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88373" tIns="44254" rIns="88373" bIns="44254">
            <a:spAutoFit/>
          </a:bodyPr>
          <a:lstStyle/>
          <a:p>
            <a:pPr algn="ctr" defTabSz="794542"/>
            <a:r>
              <a:rPr lang="fr-FR" sz="2400" b="1" dirty="0">
                <a:solidFill>
                  <a:schemeClr val="bg1"/>
                </a:solidFill>
                <a:latin typeface="Chiller" pitchFamily="82" charset="0"/>
              </a:rPr>
              <a:t>Les dernières feuilles tombent en dansant. Il faut une grande dose d'insensibilité pour faire face à l'automne. </a:t>
            </a:r>
          </a:p>
          <a:p>
            <a:pPr algn="ctr" defTabSz="794542"/>
            <a:r>
              <a:rPr lang="fr-FR" sz="1400" b="1" dirty="0">
                <a:solidFill>
                  <a:schemeClr val="bg1"/>
                </a:solidFill>
                <a:latin typeface="Chiller" pitchFamily="82" charset="0"/>
              </a:rPr>
              <a:t>Emil Michel Cioran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05302" y="78986"/>
            <a:ext cx="1479008" cy="200593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66322" tIns="33148" rIns="66322" bIns="33148" rtlCol="0">
            <a:spAutoFit/>
          </a:bodyPr>
          <a:lstStyle/>
          <a:p>
            <a:pPr algn="ctr" defTabSz="794542"/>
            <a:r>
              <a:rPr lang="fr-FR" sz="18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des</a:t>
            </a:r>
          </a:p>
          <a:p>
            <a:pPr algn="ctr" defTabSz="794542"/>
            <a:r>
              <a:rPr lang="fr-FR" sz="18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randonneurs  </a:t>
            </a:r>
          </a:p>
          <a:p>
            <a:pPr algn="ctr" defTabSz="794542"/>
            <a:r>
              <a:rPr lang="fr-FR" sz="18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5095775" y="3152952"/>
            <a:ext cx="498021" cy="742168"/>
          </a:xfrm>
          <a:prstGeom prst="rect">
            <a:avLst/>
          </a:prstGeom>
        </p:spPr>
        <p:txBody>
          <a:bodyPr wrap="none" lIns="66421" tIns="33199" rIns="66421" bIns="33199">
            <a:spAutoFit/>
          </a:bodyPr>
          <a:lstStyle/>
          <a:p>
            <a:pPr defTabSz="794542"/>
            <a:r>
              <a:rPr lang="fr-FR" sz="4387" dirty="0">
                <a:ln w="34925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3</a:t>
            </a:r>
            <a:endParaRPr lang="fr-FR" sz="1519" dirty="0">
              <a:ln w="34925">
                <a:solidFill>
                  <a:prstClr val="black"/>
                </a:solidFill>
              </a:ln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6" name="Musique 13-Relaxante-dautomne_-musique-douce-au-piano-et-son-nature">
            <a:hlinkClick r:id="" action="ppaction://media"/>
            <a:extLst>
              <a:ext uri="{FF2B5EF4-FFF2-40B4-BE49-F238E27FC236}">
                <a16:creationId xmlns:a16="http://schemas.microsoft.com/office/drawing/2014/main" id="{2F4CAF2B-F1A7-E0C1-2F50-608D146199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05484" y="4503846"/>
            <a:ext cx="487363" cy="487363"/>
          </a:xfrm>
          <a:prstGeom prst="rect">
            <a:avLst/>
          </a:prstGeom>
        </p:spPr>
      </p:pic>
      <p:pic>
        <p:nvPicPr>
          <p:cNvPr id="12" name="Image 11" descr="Une image contenant dessin humoristique, clipart, illustration, Dessin animé&#10;&#10;Le contenu généré par l’IA peut être incorrect.">
            <a:extLst>
              <a:ext uri="{FF2B5EF4-FFF2-40B4-BE49-F238E27FC236}">
                <a16:creationId xmlns:a16="http://schemas.microsoft.com/office/drawing/2014/main" id="{BC5A8C8A-1F25-7C65-3A35-10A99CA937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277" y="2415861"/>
            <a:ext cx="1208344" cy="979738"/>
          </a:xfrm>
          <a:prstGeom prst="rect">
            <a:avLst/>
          </a:prstGeom>
        </p:spPr>
      </p:pic>
      <p:pic>
        <p:nvPicPr>
          <p:cNvPr id="14" name="Image 13" descr="Une image contenant fruit, Photographie de nature morte, Cucurbita, courge&#10;&#10;Le contenu généré par l’IA peut être incorrect.">
            <a:extLst>
              <a:ext uri="{FF2B5EF4-FFF2-40B4-BE49-F238E27FC236}">
                <a16:creationId xmlns:a16="http://schemas.microsoft.com/office/drawing/2014/main" id="{286E0D8C-3E81-8BC9-ADD0-DDFAF5681E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684" y="3726393"/>
            <a:ext cx="1505600" cy="1000148"/>
          </a:xfrm>
          <a:prstGeom prst="rect">
            <a:avLst/>
          </a:prstGeom>
        </p:spPr>
      </p:pic>
      <p:pic>
        <p:nvPicPr>
          <p:cNvPr id="16" name="Image 15" descr="Une image contenant illustration, Dessin animé, clipart, dessin&#10;&#10;Le contenu généré par l’IA peut être incorrect.">
            <a:extLst>
              <a:ext uri="{FF2B5EF4-FFF2-40B4-BE49-F238E27FC236}">
                <a16:creationId xmlns:a16="http://schemas.microsoft.com/office/drawing/2014/main" id="{18D6A8AB-4322-014B-73F7-9C83D00198F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02" y="2906010"/>
            <a:ext cx="989835" cy="1075102"/>
          </a:xfrm>
          <a:prstGeom prst="rect">
            <a:avLst/>
          </a:prstGeom>
        </p:spPr>
      </p:pic>
      <p:pic>
        <p:nvPicPr>
          <p:cNvPr id="18" name="Image 17" descr="Une image contenant fleur, érable, jaune, automne&#10;&#10;Le contenu généré par l’IA peut être incorrect.">
            <a:extLst>
              <a:ext uri="{FF2B5EF4-FFF2-40B4-BE49-F238E27FC236}">
                <a16:creationId xmlns:a16="http://schemas.microsoft.com/office/drawing/2014/main" id="{DC7137DD-A9AE-819C-3D38-D5F221CA60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505" y="1889172"/>
            <a:ext cx="849552" cy="849552"/>
          </a:xfrm>
          <a:prstGeom prst="rect">
            <a:avLst/>
          </a:prstGeom>
        </p:spPr>
      </p:pic>
      <p:pic>
        <p:nvPicPr>
          <p:cNvPr id="21" name="Image 20" descr="Une image contenant fleur, érable, jaune, automne&#10;&#10;Le contenu généré par l’IA peut être incorrect.">
            <a:extLst>
              <a:ext uri="{FF2B5EF4-FFF2-40B4-BE49-F238E27FC236}">
                <a16:creationId xmlns:a16="http://schemas.microsoft.com/office/drawing/2014/main" id="{D2E025BB-2E2A-4866-BAAF-2C53DF35844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384" y="2373400"/>
            <a:ext cx="577067" cy="577067"/>
          </a:xfrm>
          <a:prstGeom prst="rect">
            <a:avLst/>
          </a:prstGeom>
        </p:spPr>
      </p:pic>
    </p:spTree>
  </p:cSld>
  <p:clrMapOvr>
    <a:masterClrMapping/>
  </p:clrMapOvr>
  <p:transition spd="med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1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1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1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100"/>
                            </p:stCondLst>
                            <p:childTnLst>
                              <p:par>
                                <p:cTn id="3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1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4832540"/>
      </p:ext>
    </p:extLst>
  </p:cSld>
  <p:clrMapOvr>
    <a:masterClrMapping/>
  </p:clrMapOvr>
  <p:transition spd="med" advTm="4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177358"/>
      </p:ext>
    </p:extLst>
  </p:cSld>
  <p:clrMapOvr>
    <a:masterClrMapping/>
  </p:clrMapOvr>
  <p:transition spd="med" advTm="4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8941746"/>
      </p:ext>
    </p:extLst>
  </p:cSld>
  <p:clrMapOvr>
    <a:masterClrMapping/>
  </p:clrMapOvr>
  <p:transition spd="med" advTm="4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64328500"/>
      </p:ext>
    </p:extLst>
  </p:cSld>
  <p:clrMapOvr>
    <a:masterClrMapping/>
  </p:clrMapOvr>
  <p:transition spd="med" advTm="4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barrière&#10;&#10;Le contenu généré par l’IA peut être incorrect.">
            <a:extLst>
              <a:ext uri="{FF2B5EF4-FFF2-40B4-BE49-F238E27FC236}">
                <a16:creationId xmlns:a16="http://schemas.microsoft.com/office/drawing/2014/main" id="{6BC5C045-FA1D-7072-89C2-8FEF9E802B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381" y="0"/>
            <a:ext cx="4319588" cy="5759450"/>
          </a:xfrm>
          <a:prstGeom prst="rect">
            <a:avLst/>
          </a:prstGeom>
        </p:spPr>
      </p:pic>
      <p:pic>
        <p:nvPicPr>
          <p:cNvPr id="5" name="Image 4" descr="Une image contenant fruit, arbre, feuille, plein air&#10;&#10;Le contenu généré par l’IA peut être incorrect.">
            <a:extLst>
              <a:ext uri="{FF2B5EF4-FFF2-40B4-BE49-F238E27FC236}">
                <a16:creationId xmlns:a16="http://schemas.microsoft.com/office/drawing/2014/main" id="{34226D8E-F92C-6423-A2DD-63E3347720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60" y="0"/>
            <a:ext cx="4319588" cy="5759450"/>
          </a:xfrm>
          <a:prstGeom prst="rect">
            <a:avLst/>
          </a:prstGeom>
        </p:spPr>
      </p:pic>
      <p:pic>
        <p:nvPicPr>
          <p:cNvPr id="2" name="Image 1" descr="unnamed (17).gif">
            <a:extLst>
              <a:ext uri="{FF2B5EF4-FFF2-40B4-BE49-F238E27FC236}">
                <a16:creationId xmlns:a16="http://schemas.microsoft.com/office/drawing/2014/main" id="{EA5E4BBE-ADCD-DDD5-E4C8-07887FE133F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80000">
            <a:off x="6409949" y="2662314"/>
            <a:ext cx="1672033" cy="2088000"/>
          </a:xfrm>
          <a:prstGeom prst="rect">
            <a:avLst/>
          </a:prstGeom>
        </p:spPr>
      </p:pic>
      <p:cxnSp>
        <p:nvCxnSpPr>
          <p:cNvPr id="4" name="Connecteur droit 3">
            <a:extLst>
              <a:ext uri="{FF2B5EF4-FFF2-40B4-BE49-F238E27FC236}">
                <a16:creationId xmlns:a16="http://schemas.microsoft.com/office/drawing/2014/main" id="{6777D2FF-0C62-CD8E-138B-C4DE9A1DC1F1}"/>
              </a:ext>
            </a:extLst>
          </p:cNvPr>
          <p:cNvCxnSpPr>
            <a:cxnSpLocks/>
          </p:cNvCxnSpPr>
          <p:nvPr/>
        </p:nvCxnSpPr>
        <p:spPr>
          <a:xfrm flipV="1">
            <a:off x="4319588" y="-88232"/>
            <a:ext cx="0" cy="5959643"/>
          </a:xfrm>
          <a:prstGeom prst="line">
            <a:avLst/>
          </a:prstGeom>
          <a:ln w="889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0702978"/>
      </p:ext>
    </p:extLst>
  </p:cSld>
  <p:clrMapOvr>
    <a:masterClrMapping/>
  </p:clrMapOvr>
  <p:transition spd="med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plante, herbe&#10;&#10;Le contenu généré par l’IA peut être incorrect.">
            <a:extLst>
              <a:ext uri="{FF2B5EF4-FFF2-40B4-BE49-F238E27FC236}">
                <a16:creationId xmlns:a16="http://schemas.microsoft.com/office/drawing/2014/main" id="{F836F3D1-449B-1B01-BAD5-85BEB8A4A3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" y="0"/>
            <a:ext cx="4319588" cy="5759450"/>
          </a:xfrm>
          <a:prstGeom prst="rect">
            <a:avLst/>
          </a:prstGeom>
        </p:spPr>
      </p:pic>
      <p:pic>
        <p:nvPicPr>
          <p:cNvPr id="7" name="Image 6" descr="Une image contenant arbre, plante, automne, plein air&#10;&#10;Le contenu généré par l’IA peut être incorrect.">
            <a:extLst>
              <a:ext uri="{FF2B5EF4-FFF2-40B4-BE49-F238E27FC236}">
                <a16:creationId xmlns:a16="http://schemas.microsoft.com/office/drawing/2014/main" id="{2FCB7145-51CF-2077-74F3-94DB58E1B4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175" y="0"/>
            <a:ext cx="4319588" cy="5759450"/>
          </a:xfrm>
          <a:prstGeom prst="rect">
            <a:avLst/>
          </a:prstGeom>
        </p:spPr>
      </p:pic>
      <p:cxnSp>
        <p:nvCxnSpPr>
          <p:cNvPr id="3" name="Connecteur droit 2">
            <a:extLst>
              <a:ext uri="{FF2B5EF4-FFF2-40B4-BE49-F238E27FC236}">
                <a16:creationId xmlns:a16="http://schemas.microsoft.com/office/drawing/2014/main" id="{DDCA66C8-0941-F9DB-2313-A3D05B0DDFDA}"/>
              </a:ext>
            </a:extLst>
          </p:cNvPr>
          <p:cNvCxnSpPr>
            <a:cxnSpLocks/>
          </p:cNvCxnSpPr>
          <p:nvPr/>
        </p:nvCxnSpPr>
        <p:spPr>
          <a:xfrm flipV="1">
            <a:off x="4319588" y="-88232"/>
            <a:ext cx="0" cy="5959643"/>
          </a:xfrm>
          <a:prstGeom prst="line">
            <a:avLst/>
          </a:prstGeom>
          <a:ln w="889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196541"/>
      </p:ext>
    </p:extLst>
  </p:cSld>
  <p:clrMapOvr>
    <a:masterClrMapping/>
  </p:clrMapOvr>
  <p:transition spd="med" advTm="4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fleur&#10;&#10;Le contenu généré par l’IA peut être incorrect.">
            <a:extLst>
              <a:ext uri="{FF2B5EF4-FFF2-40B4-BE49-F238E27FC236}">
                <a16:creationId xmlns:a16="http://schemas.microsoft.com/office/drawing/2014/main" id="{BE2F49AC-B31A-E00A-409E-2C18FDC073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188268"/>
      </p:ext>
    </p:extLst>
  </p:cSld>
  <p:clrMapOvr>
    <a:masterClrMapping/>
  </p:clrMapOvr>
  <p:transition spd="med" advTm="4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4797979"/>
      </p:ext>
    </p:extLst>
  </p:cSld>
  <p:clrMapOvr>
    <a:masterClrMapping/>
  </p:clrMapOvr>
  <p:transition spd="med" advTm="4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4096FD5-BAE8-9358-E033-78243E757F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515" y="0"/>
            <a:ext cx="6807731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38438"/>
      </p:ext>
    </p:extLst>
  </p:cSld>
  <p:clrMapOvr>
    <a:masterClrMapping/>
  </p:clrMapOvr>
  <p:transition spd="med" advTm="4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orte, vigne, automne&#10;&#10;Le contenu généré par l’IA peut être incorrect.">
            <a:extLst>
              <a:ext uri="{FF2B5EF4-FFF2-40B4-BE49-F238E27FC236}">
                <a16:creationId xmlns:a16="http://schemas.microsoft.com/office/drawing/2014/main" id="{80A9C787-EB82-16D9-4A1D-AB8A1A516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330097"/>
      </p:ext>
    </p:extLst>
  </p:cSld>
  <p:clrMapOvr>
    <a:masterClrMapping/>
  </p:clrMapOvr>
  <p:transition spd="med" advTm="4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lante, champignon&#10;&#10;Le contenu généré par l’IA peut être incorrect.">
            <a:extLst>
              <a:ext uri="{FF2B5EF4-FFF2-40B4-BE49-F238E27FC236}">
                <a16:creationId xmlns:a16="http://schemas.microsoft.com/office/drawing/2014/main" id="{8A2237F5-148A-6899-C84D-70A202E3B2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0" y="0"/>
            <a:ext cx="3239691" cy="5759450"/>
          </a:xfrm>
          <a:prstGeom prst="rect">
            <a:avLst/>
          </a:prstGeom>
        </p:spPr>
      </p:pic>
      <p:pic>
        <p:nvPicPr>
          <p:cNvPr id="5" name="Image 4" descr="Une image contenant champignon, arbre, plein air, Champignon médicinal&#10;&#10;Le contenu généré par l’IA peut être incorrect.">
            <a:extLst>
              <a:ext uri="{FF2B5EF4-FFF2-40B4-BE49-F238E27FC236}">
                <a16:creationId xmlns:a16="http://schemas.microsoft.com/office/drawing/2014/main" id="{7A95367B-B23A-FD8A-24E0-CDEE3E053B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000" y="0"/>
            <a:ext cx="4319588" cy="575945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6BA4DE3-7C39-1462-C2D1-DB5511CAD5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0339" y="-240632"/>
            <a:ext cx="91279" cy="6000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531148"/>
      </p:ext>
    </p:extLst>
  </p:cSld>
  <p:clrMapOvr>
    <a:masterClrMapping/>
  </p:clrMapOvr>
  <p:transition spd="med" advTm="4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utomne, Mur de pierre&#10;&#10;Le contenu généré par l’IA peut être incorrect.">
            <a:extLst>
              <a:ext uri="{FF2B5EF4-FFF2-40B4-BE49-F238E27FC236}">
                <a16:creationId xmlns:a16="http://schemas.microsoft.com/office/drawing/2014/main" id="{254B2D4D-FB31-9D5A-7CFB-AF03233773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861654"/>
      </p:ext>
    </p:extLst>
  </p:cSld>
  <p:clrMapOvr>
    <a:masterClrMapping/>
  </p:clrMapOvr>
  <p:transition spd="med" advTm="4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leur, plante, ciel&#10;&#10;Le contenu généré par l’IA peut être incorrect.">
            <a:extLst>
              <a:ext uri="{FF2B5EF4-FFF2-40B4-BE49-F238E27FC236}">
                <a16:creationId xmlns:a16="http://schemas.microsoft.com/office/drawing/2014/main" id="{F94FCB25-E497-40AF-8715-13E00C872B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" y="0"/>
            <a:ext cx="4319588" cy="5759450"/>
          </a:xfrm>
          <a:prstGeom prst="rect">
            <a:avLst/>
          </a:prstGeom>
        </p:spPr>
      </p:pic>
      <p:pic>
        <p:nvPicPr>
          <p:cNvPr id="5" name="Image 4" descr="Une image contenant plein air, plante, arbre, fleur&#10;&#10;Le contenu généré par l’IA peut être incorrect.">
            <a:extLst>
              <a:ext uri="{FF2B5EF4-FFF2-40B4-BE49-F238E27FC236}">
                <a16:creationId xmlns:a16="http://schemas.microsoft.com/office/drawing/2014/main" id="{00AA2EAA-AC52-9B60-5F77-0153933B08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175" y="0"/>
            <a:ext cx="4319588" cy="575945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2881E7F5-8F8D-AC7B-66F6-EFE25C1018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6571" y="-88233"/>
            <a:ext cx="90297" cy="5935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952094"/>
      </p:ext>
    </p:extLst>
  </p:cSld>
  <p:clrMapOvr>
    <a:masterClrMapping/>
  </p:clrMapOvr>
  <p:transition spd="med" advTm="4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utomne, vigne, plante&#10;&#10;Le contenu généré par l’IA peut être incorrect.">
            <a:extLst>
              <a:ext uri="{FF2B5EF4-FFF2-40B4-BE49-F238E27FC236}">
                <a16:creationId xmlns:a16="http://schemas.microsoft.com/office/drawing/2014/main" id="{D638FB8F-3136-E565-C3FA-E78990A6AA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406445"/>
      </p:ext>
    </p:extLst>
  </p:cSld>
  <p:clrMapOvr>
    <a:masterClrMapping/>
  </p:clrMapOvr>
  <p:transition spd="med" advTm="4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 floral, Roue de vélo, pot de fleurs&#10;&#10;Le contenu généré par l’IA peut être incorrect.">
            <a:extLst>
              <a:ext uri="{FF2B5EF4-FFF2-40B4-BE49-F238E27FC236}">
                <a16:creationId xmlns:a16="http://schemas.microsoft.com/office/drawing/2014/main" id="{49ED6763-18EB-DBBF-86F5-48E4BF8FFC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19852"/>
      </p:ext>
    </p:extLst>
  </p:cSld>
  <p:clrMapOvr>
    <a:masterClrMapping/>
  </p:clrMapOvr>
  <p:transition spd="med" advTm="4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feuille&#10;&#10;Le contenu généré par l’IA peut être incorrect.">
            <a:extLst>
              <a:ext uri="{FF2B5EF4-FFF2-40B4-BE49-F238E27FC236}">
                <a16:creationId xmlns:a16="http://schemas.microsoft.com/office/drawing/2014/main" id="{6CD591BD-43AE-1D4F-B2B9-6F545DFD5F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385375"/>
      </p:ext>
    </p:extLst>
  </p:cSld>
  <p:clrMapOvr>
    <a:masterClrMapping/>
  </p:clrMapOvr>
  <p:transition spd="med" advTm="4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hampignon, plante, violet&#10;&#10;Le contenu généré par l’IA peut être incorrect.">
            <a:extLst>
              <a:ext uri="{FF2B5EF4-FFF2-40B4-BE49-F238E27FC236}">
                <a16:creationId xmlns:a16="http://schemas.microsoft.com/office/drawing/2014/main" id="{245F17B3-B99A-969C-AEB9-1EF2F230B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451744"/>
      </p:ext>
    </p:extLst>
  </p:cSld>
  <p:clrMapOvr>
    <a:masterClrMapping/>
  </p:clrMapOvr>
  <p:transition spd="med" advTm="4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érable, automne&#10;&#10;Le contenu généré par l’IA peut être incorrect.">
            <a:extLst>
              <a:ext uri="{FF2B5EF4-FFF2-40B4-BE49-F238E27FC236}">
                <a16:creationId xmlns:a16="http://schemas.microsoft.com/office/drawing/2014/main" id="{3834663D-8345-64C1-A259-C8D675B081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405851"/>
      </p:ext>
    </p:extLst>
  </p:cSld>
  <p:clrMapOvr>
    <a:masterClrMapping/>
  </p:clrMapOvr>
  <p:transition spd="med" advTm="4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Restauration rapide, nourriture, fenêtre&#10;&#10;Le contenu généré par l’IA peut être incorrect.">
            <a:extLst>
              <a:ext uri="{FF2B5EF4-FFF2-40B4-BE49-F238E27FC236}">
                <a16:creationId xmlns:a16="http://schemas.microsoft.com/office/drawing/2014/main" id="{357CD850-F9FB-0BAA-6674-8133F54A16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48" y="0"/>
            <a:ext cx="7679267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715903"/>
      </p:ext>
    </p:extLst>
  </p:cSld>
  <p:clrMapOvr>
    <a:masterClrMapping/>
  </p:clrMapOvr>
  <p:transition spd="med" advTm="4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automne, feuille&#10;&#10;Le contenu généré par l’IA peut être incorrect.">
            <a:extLst>
              <a:ext uri="{FF2B5EF4-FFF2-40B4-BE49-F238E27FC236}">
                <a16:creationId xmlns:a16="http://schemas.microsoft.com/office/drawing/2014/main" id="{44586646-E5F0-BC4B-14F3-3F9FDDBC80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94" y="0"/>
            <a:ext cx="75967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762768"/>
      </p:ext>
    </p:extLst>
  </p:cSld>
  <p:clrMapOvr>
    <a:masterClrMapping/>
  </p:clrMapOvr>
  <p:transition spd="med" advTm="4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uillu, chute, forêt&#10;&#10;Le contenu généré par l’IA peut être incorrect.">
            <a:extLst>
              <a:ext uri="{FF2B5EF4-FFF2-40B4-BE49-F238E27FC236}">
                <a16:creationId xmlns:a16="http://schemas.microsoft.com/office/drawing/2014/main" id="{A891D819-94E1-F6A8-1871-C54007A64A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4" y="0"/>
            <a:ext cx="862233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10513"/>
      </p:ext>
    </p:extLst>
  </p:cSld>
  <p:clrMapOvr>
    <a:masterClrMapping/>
  </p:clrMapOvr>
  <p:transition spd="med" advTm="4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ichoir, chute&#10;&#10;Le contenu généré par l’IA peut être incorrect.">
            <a:extLst>
              <a:ext uri="{FF2B5EF4-FFF2-40B4-BE49-F238E27FC236}">
                <a16:creationId xmlns:a16="http://schemas.microsoft.com/office/drawing/2014/main" id="{FB6989E3-2439-4864-2A77-E2A0B38267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00" y="0"/>
            <a:ext cx="3239691" cy="5759450"/>
          </a:xfrm>
          <a:prstGeom prst="rect">
            <a:avLst/>
          </a:prstGeom>
        </p:spPr>
      </p:pic>
      <p:pic>
        <p:nvPicPr>
          <p:cNvPr id="5" name="Image 4" descr="Une image contenant chute, plein air, plante, feuillu&#10;&#10;Le contenu généré par l’IA peut être incorrect.">
            <a:extLst>
              <a:ext uri="{FF2B5EF4-FFF2-40B4-BE49-F238E27FC236}">
                <a16:creationId xmlns:a16="http://schemas.microsoft.com/office/drawing/2014/main" id="{10858496-AAE1-1EE4-D1E5-9EFAB412BA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691" y="0"/>
            <a:ext cx="3847133" cy="575945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73A1192B-C2AA-B403-499F-183BF13FE9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6000" y="0"/>
            <a:ext cx="87618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464139"/>
      </p:ext>
    </p:extLst>
  </p:cSld>
  <p:clrMapOvr>
    <a:masterClrMapping/>
  </p:clrMapOvr>
  <p:transition spd="med" advTm="4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hute, forêt, Paysage naturel&#10;&#10;Le contenu généré par l’IA peut être incorrect.">
            <a:extLst>
              <a:ext uri="{FF2B5EF4-FFF2-40B4-BE49-F238E27FC236}">
                <a16:creationId xmlns:a16="http://schemas.microsoft.com/office/drawing/2014/main" id="{AEDE9F16-F24E-9257-B971-ECA4F0AABD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4" y="0"/>
            <a:ext cx="862233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559102"/>
      </p:ext>
    </p:extLst>
  </p:cSld>
  <p:clrMapOvr>
    <a:masterClrMapping/>
  </p:clrMapOvr>
  <p:transition spd="med" advTm="4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utomne, chute, ciel&#10;&#10;Le contenu généré par l’IA peut être incorrect.">
            <a:extLst>
              <a:ext uri="{FF2B5EF4-FFF2-40B4-BE49-F238E27FC236}">
                <a16:creationId xmlns:a16="http://schemas.microsoft.com/office/drawing/2014/main" id="{C6C03430-111F-7DC8-260E-838A57ED27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19588" cy="5759450"/>
          </a:xfrm>
          <a:prstGeom prst="rect">
            <a:avLst/>
          </a:prstGeom>
        </p:spPr>
      </p:pic>
      <p:pic>
        <p:nvPicPr>
          <p:cNvPr id="5" name="Image 4" descr="Une image contenant plein air, plante, chute, arbre&#10;&#10;Le contenu généré par l’IA peut être incorrect.">
            <a:extLst>
              <a:ext uri="{FF2B5EF4-FFF2-40B4-BE49-F238E27FC236}">
                <a16:creationId xmlns:a16="http://schemas.microsoft.com/office/drawing/2014/main" id="{00C8764F-6509-DCC8-D278-ABDC4D9A2E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175" y="0"/>
            <a:ext cx="4319588" cy="575945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58F5D08C-8249-C6A1-9F07-C2D1D65881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0837" y="-376989"/>
            <a:ext cx="93353" cy="6136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033179"/>
      </p:ext>
    </p:extLst>
  </p:cSld>
  <p:clrMapOvr>
    <a:masterClrMapping/>
  </p:clrMapOvr>
  <p:transition spd="med"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chute, nuage&#10;&#10;Le contenu généré par l’IA peut être incorrect.">
            <a:extLst>
              <a:ext uri="{FF2B5EF4-FFF2-40B4-BE49-F238E27FC236}">
                <a16:creationId xmlns:a16="http://schemas.microsoft.com/office/drawing/2014/main" id="{5248CEC4-F712-AF54-46D8-23896C322C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" y="0"/>
            <a:ext cx="4319588" cy="5759450"/>
          </a:xfrm>
          <a:prstGeom prst="rect">
            <a:avLst/>
          </a:prstGeom>
        </p:spPr>
      </p:pic>
      <p:pic>
        <p:nvPicPr>
          <p:cNvPr id="5" name="Image 4" descr="Une image contenant plein air, automne, feuillu, chute&#10;&#10;Le contenu généré par l’IA peut être incorrect.">
            <a:extLst>
              <a:ext uri="{FF2B5EF4-FFF2-40B4-BE49-F238E27FC236}">
                <a16:creationId xmlns:a16="http://schemas.microsoft.com/office/drawing/2014/main" id="{812C1631-B3E6-BF89-1E5F-E8FB34FDB3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0" y="0"/>
            <a:ext cx="3239691" cy="575945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34E22735-410A-BE40-BE63-B709046DE0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8000" y="-72000"/>
            <a:ext cx="90366" cy="59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33714"/>
      </p:ext>
    </p:extLst>
  </p:cSld>
  <p:clrMapOvr>
    <a:masterClrMapping/>
  </p:clrMapOvr>
  <p:transition spd="med" advTm="4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1129846"/>
      </p:ext>
    </p:extLst>
  </p:cSld>
  <p:clrMapOvr>
    <a:masterClrMapping/>
  </p:clrMapOvr>
  <p:transition spd="med" advTm="4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6696404"/>
      </p:ext>
    </p:extLst>
  </p:cSld>
  <p:clrMapOvr>
    <a:masterClrMapping/>
  </p:clrMapOvr>
  <p:transition spd="med"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8905880"/>
      </p:ext>
    </p:extLst>
  </p:cSld>
  <p:clrMapOvr>
    <a:masterClrMapping/>
  </p:clrMapOvr>
  <p:transition spd="med" advTm="4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hute, automne, plante, feuillu&#10;&#10;Le contenu généré par l’IA peut être incorrect.">
            <a:extLst>
              <a:ext uri="{FF2B5EF4-FFF2-40B4-BE49-F238E27FC236}">
                <a16:creationId xmlns:a16="http://schemas.microsoft.com/office/drawing/2014/main" id="{9ECB47F2-6A4B-5B80-C521-ACFB780DD8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4168"/>
            <a:ext cx="3239691" cy="5759450"/>
          </a:xfrm>
          <a:prstGeom prst="rect">
            <a:avLst/>
          </a:prstGeom>
        </p:spPr>
      </p:pic>
      <p:pic>
        <p:nvPicPr>
          <p:cNvPr id="7" name="Image 6" descr="Une image contenant plein air, plante, arbre, chute&#10;&#10;Le contenu généré par l’IA peut être incorrect.">
            <a:extLst>
              <a:ext uri="{FF2B5EF4-FFF2-40B4-BE49-F238E27FC236}">
                <a16:creationId xmlns:a16="http://schemas.microsoft.com/office/drawing/2014/main" id="{573EF050-CADD-0A1A-B395-80C348D4C1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1073" y="0"/>
            <a:ext cx="3239691" cy="5759450"/>
          </a:xfrm>
          <a:prstGeom prst="rect">
            <a:avLst/>
          </a:prstGeom>
        </p:spPr>
      </p:pic>
      <p:pic>
        <p:nvPicPr>
          <p:cNvPr id="3" name="Image 2" descr="Une image contenant fenêtre, vase, pot de fleurs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EE98A996-F026-5B20-1D04-16A75E949B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536" y="0"/>
            <a:ext cx="3239691" cy="57594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A0E06C7A-8C1D-C79E-C9A6-4A5220FF4C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8000" y="-288758"/>
            <a:ext cx="92011" cy="6048208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5B04050-D5AD-FDBE-9328-832F28FD47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4000" y="-72000"/>
            <a:ext cx="89684" cy="5895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659258"/>
      </p:ext>
    </p:extLst>
  </p:cSld>
  <p:clrMapOvr>
    <a:masterClrMapping/>
  </p:clrMapOvr>
  <p:transition spd="med" advTm="4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1891530"/>
      </p:ext>
    </p:extLst>
  </p:cSld>
  <p:clrMapOvr>
    <a:masterClrMapping/>
  </p:clrMapOvr>
  <p:transition spd="med" advTm="4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9312394"/>
      </p:ext>
    </p:extLst>
  </p:cSld>
  <p:clrMapOvr>
    <a:masterClrMapping/>
  </p:clrMapOvr>
  <p:transition spd="med" advTm="4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7032569"/>
      </p:ext>
    </p:extLst>
  </p:cSld>
  <p:clrMapOvr>
    <a:masterClrMapping/>
  </p:clrMapOvr>
  <p:transition spd="med" advTm="4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688784"/>
      </p:ext>
    </p:extLst>
  </p:cSld>
  <p:clrMapOvr>
    <a:masterClrMapping/>
  </p:clrMapOvr>
  <p:transition spd="med" advTm="4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arbre, érable&#10;&#10;Le contenu généré par l’IA peut être incorrect.">
            <a:extLst>
              <a:ext uri="{FF2B5EF4-FFF2-40B4-BE49-F238E27FC236}">
                <a16:creationId xmlns:a16="http://schemas.microsoft.com/office/drawing/2014/main" id="{E46BB6AF-BA9F-9637-23F6-3B1B018FF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0" y="0"/>
            <a:ext cx="4304589" cy="5759450"/>
          </a:xfrm>
          <a:prstGeom prst="rect">
            <a:avLst/>
          </a:prstGeom>
        </p:spPr>
      </p:pic>
      <p:pic>
        <p:nvPicPr>
          <p:cNvPr id="5" name="Image 4" descr="Une image contenant plein air, plante, herbe, ciel&#10;&#10;Le contenu généré par l’IA peut être incorrect.">
            <a:extLst>
              <a:ext uri="{FF2B5EF4-FFF2-40B4-BE49-F238E27FC236}">
                <a16:creationId xmlns:a16="http://schemas.microsoft.com/office/drawing/2014/main" id="{2E9D1E97-96D9-2ACE-712C-41B341BA3E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000" y="0"/>
            <a:ext cx="3239691" cy="575945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B49862CC-EFBD-3C13-D3EA-ED6F231ADB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2292" y="-112295"/>
            <a:ext cx="89326" cy="5871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732808"/>
      </p:ext>
    </p:extLst>
  </p:cSld>
  <p:clrMapOvr>
    <a:masterClrMapping/>
  </p:clrMapOvr>
  <p:transition spd="med" advTm="4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feuillu&#10;&#10;Le contenu généré par l’IA peut être incorrect.">
            <a:extLst>
              <a:ext uri="{FF2B5EF4-FFF2-40B4-BE49-F238E27FC236}">
                <a16:creationId xmlns:a16="http://schemas.microsoft.com/office/drawing/2014/main" id="{32FBB63C-0E8F-E44D-5508-2B90CABDD6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56" y="0"/>
            <a:ext cx="575945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932490"/>
      </p:ext>
    </p:extLst>
  </p:cSld>
  <p:clrMapOvr>
    <a:masterClrMapping/>
  </p:clrMapOvr>
  <p:transition spd="med" advTm="4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chute&#10;&#10;Le contenu généré par l’IA peut être incorrect.">
            <a:extLst>
              <a:ext uri="{FF2B5EF4-FFF2-40B4-BE49-F238E27FC236}">
                <a16:creationId xmlns:a16="http://schemas.microsoft.com/office/drawing/2014/main" id="{CBCA7538-C4FD-B74E-7052-171BCA18FF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00" y="0"/>
            <a:ext cx="3239691" cy="5759450"/>
          </a:xfrm>
          <a:prstGeom prst="rect">
            <a:avLst/>
          </a:prstGeom>
        </p:spPr>
      </p:pic>
      <p:pic>
        <p:nvPicPr>
          <p:cNvPr id="5" name="Image 4" descr="Une image contenant plein air, automne, peinture, arbre&#10;&#10;Le contenu généré par l’IA peut être incorrect.">
            <a:extLst>
              <a:ext uri="{FF2B5EF4-FFF2-40B4-BE49-F238E27FC236}">
                <a16:creationId xmlns:a16="http://schemas.microsoft.com/office/drawing/2014/main" id="{E7A7AA62-026F-F4D9-55E2-B617CA42BF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6000" y="0"/>
            <a:ext cx="3839633" cy="575945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B25AA2B6-8882-5281-D205-06915DE920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6217" y="-248653"/>
            <a:ext cx="92982" cy="6112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892049"/>
      </p:ext>
    </p:extLst>
  </p:cSld>
  <p:clrMapOvr>
    <a:masterClrMapping/>
  </p:clrMapOvr>
  <p:transition spd="med" advTm="4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4873692"/>
      </p:ext>
    </p:extLst>
  </p:cSld>
  <p:clrMapOvr>
    <a:masterClrMapping/>
  </p:clrMapOvr>
  <p:transition spd="med" advTm="4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567165"/>
      </p:ext>
    </p:extLst>
  </p:cSld>
  <p:clrMapOvr>
    <a:masterClrMapping/>
  </p:clrMapOvr>
  <p:transition spd="med" advTm="4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chute&#10;&#10;Le contenu généré par l’IA peut être incorrect.">
            <a:extLst>
              <a:ext uri="{FF2B5EF4-FFF2-40B4-BE49-F238E27FC236}">
                <a16:creationId xmlns:a16="http://schemas.microsoft.com/office/drawing/2014/main" id="{0100AB01-1497-2AAF-C990-03968E99E2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19588" cy="5759450"/>
          </a:xfrm>
          <a:prstGeom prst="rect">
            <a:avLst/>
          </a:prstGeom>
        </p:spPr>
      </p:pic>
      <p:pic>
        <p:nvPicPr>
          <p:cNvPr id="5" name="Image 4" descr="Une image contenant plein air, automne, chute, sol&#10;&#10;Le contenu généré par l’IA peut être incorrect.">
            <a:extLst>
              <a:ext uri="{FF2B5EF4-FFF2-40B4-BE49-F238E27FC236}">
                <a16:creationId xmlns:a16="http://schemas.microsoft.com/office/drawing/2014/main" id="{EFE3DC22-9963-D22B-8447-F88EB69709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175" y="0"/>
            <a:ext cx="4319588" cy="575945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084179C0-E0F3-28CC-4D03-F6D2A1C26E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1080" y="-208548"/>
            <a:ext cx="90791" cy="596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437512"/>
      </p:ext>
    </p:extLst>
  </p:cSld>
  <p:clrMapOvr>
    <a:masterClrMapping/>
  </p:clrMapOvr>
  <p:transition spd="med" advTm="4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1259650"/>
      </p:ext>
    </p:extLst>
  </p:cSld>
  <p:clrMapOvr>
    <a:masterClrMapping/>
  </p:clrMapOvr>
  <p:transition spd="med" advTm="4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8414653"/>
      </p:ext>
    </p:extLst>
  </p:cSld>
  <p:clrMapOvr>
    <a:masterClrMapping/>
  </p:clrMapOvr>
  <p:transition spd="med" advTm="4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8378375"/>
      </p:ext>
    </p:extLst>
  </p:cSld>
  <p:clrMapOvr>
    <a:masterClrMapping/>
  </p:clrMapOvr>
  <p:transition spd="med" advTm="4000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480000">
            <a:off x="2287286" y="1440000"/>
            <a:ext cx="1925505" cy="673970"/>
          </a:xfrm>
          <a:prstGeom prst="rect">
            <a:avLst/>
          </a:prstGeom>
          <a:noFill/>
        </p:spPr>
        <p:txBody>
          <a:bodyPr wrap="none" lIns="103569" tIns="51864" rIns="103569" bIns="51864" rtlCol="0">
            <a:spAutoFit/>
          </a:bodyPr>
          <a:lstStyle/>
          <a:p>
            <a:pPr defTabSz="938314"/>
            <a:r>
              <a:rPr lang="fr-FR" sz="3699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436137" y="4913609"/>
            <a:ext cx="1040312" cy="57584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569" tIns="51864" rIns="103569" bIns="51864" rtlCol="0" anchor="ctr"/>
          <a:lstStyle/>
          <a:p>
            <a:pPr algn="ctr" defTabSz="938314"/>
            <a:r>
              <a:rPr lang="fr-FR" sz="1300" dirty="0">
                <a:solidFill>
                  <a:srgbClr val="FF0000"/>
                </a:solidFill>
                <a:latin typeface="Rockwell" pitchFamily="18" charset="0"/>
              </a:rPr>
              <a:t>2614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427972" y="108000"/>
            <a:ext cx="4016331" cy="1243258"/>
          </a:xfrm>
          <a:prstGeom prst="rect">
            <a:avLst/>
          </a:prstGeom>
          <a:noFill/>
        </p:spPr>
        <p:txBody>
          <a:bodyPr wrap="square" lIns="103569" tIns="51864" rIns="103569" bIns="51864" rtlCol="0">
            <a:spAutoFit/>
          </a:bodyPr>
          <a:lstStyle/>
          <a:p>
            <a:pPr algn="ctr" defTabSz="938314"/>
            <a:r>
              <a:rPr lang="fr-FR" sz="3699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Musique  douce</a:t>
            </a:r>
          </a:p>
          <a:p>
            <a:pPr algn="ctr" defTabSz="938314"/>
            <a:r>
              <a:rPr lang="fr-FR" sz="3699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au  piano</a:t>
            </a:r>
          </a:p>
        </p:txBody>
      </p:sp>
      <p:sp>
        <p:nvSpPr>
          <p:cNvPr id="11" name="ZoneTexte 10"/>
          <p:cNvSpPr txBox="1"/>
          <p:nvPr/>
        </p:nvSpPr>
        <p:spPr>
          <a:xfrm rot="300000">
            <a:off x="196460" y="1200466"/>
            <a:ext cx="1800634" cy="673970"/>
          </a:xfrm>
          <a:prstGeom prst="rect">
            <a:avLst/>
          </a:prstGeom>
          <a:noFill/>
        </p:spPr>
        <p:txBody>
          <a:bodyPr wrap="none" lIns="103569" tIns="51864" rIns="103569" bIns="51864" rtlCol="0">
            <a:spAutoFit/>
          </a:bodyPr>
          <a:lstStyle/>
          <a:p>
            <a:pPr defTabSz="938314"/>
            <a:r>
              <a:rPr lang="fr-FR" sz="3699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199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7567" y="2326272"/>
            <a:ext cx="1496577" cy="74460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70939" y="2278314"/>
            <a:ext cx="757633" cy="672821"/>
          </a:xfrm>
          <a:prstGeom prst="rect">
            <a:avLst/>
          </a:prstGeom>
        </p:spPr>
      </p:pic>
      <p:pic>
        <p:nvPicPr>
          <p:cNvPr id="7" name="Image 6" descr="Une image contenant symbole, dessin humoristique, clipart, dessin&#10;&#10;Le contenu généré par l’IA peut être incorrect.">
            <a:extLst>
              <a:ext uri="{FF2B5EF4-FFF2-40B4-BE49-F238E27FC236}">
                <a16:creationId xmlns:a16="http://schemas.microsoft.com/office/drawing/2014/main" id="{D0D2DAE1-A008-1D68-3423-B2EAD2E28C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256" y="4183037"/>
            <a:ext cx="1219200" cy="1219200"/>
          </a:xfrm>
          <a:prstGeom prst="rect">
            <a:avLst/>
          </a:prstGeom>
        </p:spPr>
      </p:pic>
      <p:sp>
        <p:nvSpPr>
          <p:cNvPr id="9" name="Rectangle : coins arrondis 8">
            <a:extLst>
              <a:ext uri="{FF2B5EF4-FFF2-40B4-BE49-F238E27FC236}">
                <a16:creationId xmlns:a16="http://schemas.microsoft.com/office/drawing/2014/main" id="{1526C94A-0D26-4245-5C62-0F0BF9D90EAD}"/>
              </a:ext>
            </a:extLst>
          </p:cNvPr>
          <p:cNvSpPr/>
          <p:nvPr/>
        </p:nvSpPr>
        <p:spPr>
          <a:xfrm>
            <a:off x="298834" y="5201529"/>
            <a:ext cx="1268437" cy="332509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24,10,2025</a:t>
            </a:r>
          </a:p>
        </p:txBody>
      </p:sp>
      <p:pic>
        <p:nvPicPr>
          <p:cNvPr id="18" name="Image 17" descr="Une image contenant musique, instrument de musique, Clavier musical, piano&#10;&#10;Le contenu généré par l’IA peut être incorrect.">
            <a:extLst>
              <a:ext uri="{FF2B5EF4-FFF2-40B4-BE49-F238E27FC236}">
                <a16:creationId xmlns:a16="http://schemas.microsoft.com/office/drawing/2014/main" id="{0824E2CA-E6E1-2F77-8E1A-7335A0EE45D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486" y="1675628"/>
            <a:ext cx="1800000" cy="157639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37" presetID="4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9" grpId="0" animBg="1"/>
    </p:bldLst>
  </p:timing>
</p:sld>
</file>

<file path=ppt/theme/theme1.xml><?xml version="1.0" encoding="utf-8"?>
<a:theme xmlns:a="http://schemas.openxmlformats.org/drawingml/2006/main" name="2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</Words>
  <Application>Microsoft Office PowerPoint</Application>
  <PresentationFormat>Personnalisé</PresentationFormat>
  <Paragraphs>14</Paragraphs>
  <Slides>44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44</vt:i4>
      </vt:variant>
    </vt:vector>
  </HeadingPairs>
  <TitlesOfParts>
    <vt:vector size="53" baseType="lpstr">
      <vt:lpstr>Arial</vt:lpstr>
      <vt:lpstr>Broadway</vt:lpstr>
      <vt:lpstr>Calibri</vt:lpstr>
      <vt:lpstr>Chiller</vt:lpstr>
      <vt:lpstr>Courgette</vt:lpstr>
      <vt:lpstr>Franklin Gothic Medium</vt:lpstr>
      <vt:lpstr>Rockwell</vt:lpstr>
      <vt:lpstr>20_Thème Office</vt:lpstr>
      <vt:lpstr>76_Thème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7</cp:revision>
  <dcterms:created xsi:type="dcterms:W3CDTF">2025-10-18T19:37:21Z</dcterms:created>
  <dcterms:modified xsi:type="dcterms:W3CDTF">2025-10-24T15:49:18Z</dcterms:modified>
</cp:coreProperties>
</file>