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  <p:sldMasterId id="2147483671" r:id="rId5"/>
    <p:sldMasterId id="2147483683" r:id="rId6"/>
  </p:sldMasterIdLst>
  <p:notesMasterIdLst>
    <p:notesMasterId r:id="rId42"/>
  </p:notesMasterIdLst>
  <p:handoutMasterIdLst>
    <p:handoutMasterId r:id="rId43"/>
  </p:handoutMasterIdLst>
  <p:sldIdLst>
    <p:sldId id="496" r:id="rId7"/>
    <p:sldId id="319" r:id="rId8"/>
    <p:sldId id="341" r:id="rId9"/>
    <p:sldId id="684" r:id="rId10"/>
    <p:sldId id="331" r:id="rId11"/>
    <p:sldId id="334" r:id="rId12"/>
    <p:sldId id="685" r:id="rId13"/>
    <p:sldId id="342" r:id="rId14"/>
    <p:sldId id="686" r:id="rId15"/>
    <p:sldId id="523" r:id="rId16"/>
    <p:sldId id="527" r:id="rId17"/>
    <p:sldId id="511" r:id="rId18"/>
    <p:sldId id="519" r:id="rId19"/>
    <p:sldId id="687" r:id="rId20"/>
    <p:sldId id="336" r:id="rId21"/>
    <p:sldId id="534" r:id="rId22"/>
    <p:sldId id="501" r:id="rId23"/>
    <p:sldId id="688" r:id="rId24"/>
    <p:sldId id="533" r:id="rId25"/>
    <p:sldId id="508" r:id="rId26"/>
    <p:sldId id="689" r:id="rId27"/>
    <p:sldId id="513" r:id="rId28"/>
    <p:sldId id="340" r:id="rId29"/>
    <p:sldId id="497" r:id="rId30"/>
    <p:sldId id="514" r:id="rId31"/>
    <p:sldId id="498" r:id="rId32"/>
    <p:sldId id="528" r:id="rId33"/>
    <p:sldId id="512" r:id="rId34"/>
    <p:sldId id="510" r:id="rId35"/>
    <p:sldId id="304" r:id="rId36"/>
    <p:sldId id="509" r:id="rId37"/>
    <p:sldId id="499" r:id="rId38"/>
    <p:sldId id="507" r:id="rId39"/>
    <p:sldId id="691" r:id="rId40"/>
    <p:sldId id="683" r:id="rId41"/>
  </p:sldIdLst>
  <p:sldSz cx="9144000" cy="6858000" type="screen4x3"/>
  <p:notesSz cx="6858000" cy="9144000"/>
  <p:defaultTextStyle>
    <a:defPPr rtl="0">
      <a:defRPr lang="fr-FR"/>
    </a:defPPr>
    <a:lvl1pPr marL="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  <p:modifyVerifier cryptProviderType="rsaAES" cryptAlgorithmClass="hash" cryptAlgorithmType="typeAny" cryptAlgorithmSid="14" spinCount="100000" saltData="T5CIduvF36IW5VAEO7mvpg==" hashData="9dauNhYhXx9NIo2Hr2leHeL7SNUu170WXz6PGQ6ddsbO421+IciwwYhNeRQpuxo5bfu1Rop3O4oW4ai8098yb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886" autoAdjust="0"/>
  </p:normalViewPr>
  <p:slideViewPr>
    <p:cSldViewPr>
      <p:cViewPr varScale="1">
        <p:scale>
          <a:sx n="98" d="100"/>
          <a:sy n="98" d="100"/>
        </p:scale>
        <p:origin x="82" y="1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474"/>
    </p:cViewPr>
  </p:sorterViewPr>
  <p:notesViewPr>
    <p:cSldViewPr>
      <p:cViewPr varScale="1">
        <p:scale>
          <a:sx n="85" d="100"/>
          <a:sy n="85" d="100"/>
        </p:scale>
        <p:origin x="3126" y="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theme" Target="theme/theme1.xml"/><Relationship Id="rId20" Type="http://schemas.openxmlformats.org/officeDocument/2006/relationships/slide" Target="slides/slide14.xml"/><Relationship Id="rId41" Type="http://schemas.openxmlformats.org/officeDocument/2006/relationships/slide" Target="slides/slide3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lang="fr-FR" sz="1200"/>
            </a:lvl1pPr>
            <a:extLst/>
          </a:lstStyle>
          <a:p>
            <a:pPr rtl="0"/>
            <a:endParaRPr lang="fr-FR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lang="fr-FR" sz="1200"/>
            </a:lvl1pPr>
            <a:extLst/>
          </a:lstStyle>
          <a:p>
            <a:pPr rtl="0"/>
            <a:fld id="{A592739C-2E97-4B4C-939E-83CCD0CB8355}" type="datetime1">
              <a:rPr lang="fr-FR" smtClean="0"/>
              <a:t>20/10/2025</a:t>
            </a:fld>
            <a:endParaRPr lang="fr-FR"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lang="fr-FR" sz="1200"/>
            </a:lvl1pPr>
            <a:extLst/>
          </a:lstStyle>
          <a:p>
            <a:pPr rtl="0"/>
            <a:endParaRPr lang="fr-FR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lang="fr-FR" sz="1200"/>
            </a:lvl1pPr>
            <a:extLst/>
          </a:lstStyle>
          <a:p>
            <a:pPr rtl="0"/>
            <a:fld id="{B16A41B8-7DC3-4DB6-84E4-E105629EAA36}" type="slidenum">
              <a:rPr lang="fr-FR" smtClean="0"/>
              <a:pPr rtl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lang="fr-FR" sz="1200"/>
            </a:lvl1pPr>
            <a:extLst/>
          </a:lstStyle>
          <a:p>
            <a:pPr rtl="0"/>
            <a:endParaRPr lang="fr-FR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lang="fr-FR" sz="1200"/>
            </a:lvl1pPr>
            <a:extLst/>
          </a:lstStyle>
          <a:p>
            <a:fld id="{EBCA2E4B-04FF-46C4-B37E-123746DD26E9}" type="datetime1">
              <a:rPr lang="fr-FR" smtClean="0"/>
              <a:pPr/>
              <a:t>20/10/2025</a:t>
            </a:fld>
            <a:endParaRPr lang="fr-FR" dirty="0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defPPr>
              <a:defRPr lang="fr-FR"/>
            </a:defPPr>
          </a:lstStyle>
          <a:p>
            <a:pPr lvl="0" rtl="0"/>
            <a:r>
              <a:rPr lang="fr-FR"/>
              <a:t>Modifiez les styles du texte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</a:p>
          <a:p>
            <a:pPr lvl="3" rtl="0"/>
            <a:r>
              <a:rPr lang="fr-FR"/>
              <a:t>Quatrième niveau</a:t>
            </a:r>
          </a:p>
          <a:p>
            <a:pPr lvl="4" rtl="0"/>
            <a:r>
              <a:rPr lang="fr-FR"/>
              <a:t>Cinquième niveau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lang="fr-FR" sz="1200"/>
            </a:lvl1pPr>
            <a:extLst/>
          </a:lstStyle>
          <a:p>
            <a:pPr rtl="0"/>
            <a:endParaRPr lang="fr-FR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lang="fr-FR" sz="1200"/>
            </a:lvl1pPr>
            <a:extLst/>
          </a:lstStyle>
          <a:p>
            <a:pPr rtl="0"/>
            <a:fld id="{9B26CD33-4337-4529-948A-94F6960B2374}" type="slidenum">
              <a:rPr lang="fr-FR" smtClean="0"/>
              <a:pPr rtl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61553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446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494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58060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7499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592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3350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6184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5048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92188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77455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24890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825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67511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1601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0611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23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941292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9073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2662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25292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842179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4393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30</a:t>
            </a:fld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31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25427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32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73630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33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55339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34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34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uverture de l’alb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title" hasCustomPrompt="1"/>
          </p:nvPr>
        </p:nvSpPr>
        <p:spPr>
          <a:xfrm>
            <a:off x="228601" y="3962400"/>
            <a:ext cx="8298485" cy="1066800"/>
          </a:xfrm>
          <a:prstGeom prst="rect">
            <a:avLst/>
          </a:prstGeom>
        </p:spPr>
        <p:txBody>
          <a:bodyPr bIns="0" rtlCol="0" anchor="ctr" anchorCtr="0"/>
          <a:lstStyle>
            <a:lvl1pPr algn="r" eaLnBrk="1" latinLnBrk="0" hangingPunct="1">
              <a:defRPr kumimoji="0" lang="fr-FR" dirty="0"/>
            </a:lvl1pPr>
            <a:extLst/>
          </a:lstStyle>
          <a:p>
            <a:pPr rtl="0"/>
            <a:r>
              <a:rPr lang="fr-FR"/>
              <a:t>Cliquez pour ajouter le titre de l’album photo</a:t>
            </a:r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0" hasCustomPrompt="1"/>
          </p:nvPr>
        </p:nvSpPr>
        <p:spPr>
          <a:xfrm>
            <a:off x="2133600" y="5133975"/>
            <a:ext cx="6386946" cy="1219200"/>
          </a:xfrm>
        </p:spPr>
        <p:txBody>
          <a:bodyPr vert="horz" tIns="0" rtlCol="0" anchor="t" anchorCtr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la date et d’autres informations</a:t>
            </a:r>
          </a:p>
        </p:txBody>
      </p:sp>
      <p:sp>
        <p:nvSpPr>
          <p:cNvPr id="27" name="Rectangle 6" descr="Espace réservé vide pour ajouter une image. Cliquez sur l’espace réservé et sélectionnez l’image à ajouter"/>
          <p:cNvSpPr>
            <a:spLocks noGrp="1"/>
          </p:cNvSpPr>
          <p:nvPr>
            <p:ph type="pic" sz="quarter" idx="11"/>
          </p:nvPr>
        </p:nvSpPr>
        <p:spPr>
          <a:xfrm>
            <a:off x="6096000" y="1600200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rtlCol="0"/>
          <a:lstStyle>
            <a:defPPr>
              <a:defRPr lang="fr-FR"/>
            </a:defPPr>
          </a:lstStyle>
          <a:p>
            <a:pPr algn="ctr" rtl="0" eaLnBrk="1" latinLnBrk="1" hangingPunct="1"/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6" name="Rectangle 5"/>
          <p:cNvSpPr/>
          <p:nvPr userDrawn="1"/>
        </p:nvSpPr>
        <p:spPr>
          <a:xfrm>
            <a:off x="176844" y="186904"/>
            <a:ext cx="8763000" cy="6213896"/>
          </a:xfrm>
          <a:prstGeom prst="rect">
            <a:avLst/>
          </a:prstGeom>
          <a:noFill/>
          <a:ln w="9525" cap="rnd" cmpd="sng" algn="ctr">
            <a:solidFill>
              <a:schemeClr val="bg1">
                <a:tint val="85000"/>
              </a:schemeClr>
            </a:solidFill>
            <a:prstDash val="dash"/>
          </a:ln>
          <a:effectLst>
            <a:outerShdw blurRad="25400" dist="12700" dir="5400000" algn="tl" rotWithShape="0">
              <a:schemeClr val="bg1">
                <a:alpha val="60000"/>
              </a:scheme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</a:lstStyle>
          <a:p>
            <a:pPr algn="ctr" rtl="0"/>
            <a:endParaRPr kumimoji="0" lang="fr-FR"/>
          </a:p>
        </p:txBody>
      </p:sp>
      <p:sp>
        <p:nvSpPr>
          <p:cNvPr id="11" name="Rectangle 10"/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583028B9-4328-408D-9505-81E0422A7BBB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13" name="Rectangle 12"/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12" name="Rectangle 11"/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ys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5924" y="5943600"/>
            <a:ext cx="7388352" cy="334962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lang="fr-FR" sz="2000"/>
            </a:lvl1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5" name="Rectangle 9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0"/>
          </p:nvPr>
        </p:nvSpPr>
        <p:spPr>
          <a:xfrm>
            <a:off x="914400" y="294590"/>
            <a:ext cx="7391400" cy="554355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i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Rectangle 5"/>
          <p:cNvSpPr>
            <a:spLocks noGrp="1"/>
          </p:cNvSpPr>
          <p:nvPr>
            <p:ph type="body" sz="quarter" idx="11" hasCustomPrompt="1"/>
          </p:nvPr>
        </p:nvSpPr>
        <p:spPr>
          <a:xfrm>
            <a:off x="915924" y="6324600"/>
            <a:ext cx="7388352" cy="381000"/>
          </a:xfrm>
        </p:spPr>
        <p:txBody>
          <a:bodyPr rIns="9144"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</p:spTree>
  </p:cSld>
  <p:clrMapOvr>
    <a:masterClrMapping/>
  </p:clrMapOvr>
  <p:transition spd="slow" advTm="4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rait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257800" y="228600"/>
            <a:ext cx="3505200" cy="685800"/>
          </a:xfrm>
          <a:prstGeom prst="rect">
            <a:avLst/>
          </a:prstGeom>
        </p:spPr>
        <p:txBody>
          <a:bodyPr rtlCol="0" anchor="t" anchorCtr="0">
            <a:normAutofit/>
          </a:bodyPr>
          <a:lstStyle>
            <a:lvl1pPr>
              <a:defRPr lang="fr-FR" sz="2000"/>
            </a:lvl1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11" name="Rectangle 8" descr="Espace réservé vide pour ajouter une image. Cliquez sur l’espace réservé et sélectionnez l’image à ajouter"/>
          <p:cNvSpPr>
            <a:spLocks noGrp="1"/>
          </p:cNvSpPr>
          <p:nvPr>
            <p:ph type="pic" sz="quarter" idx="10"/>
          </p:nvPr>
        </p:nvSpPr>
        <p:spPr>
          <a:xfrm>
            <a:off x="419375" y="233241"/>
            <a:ext cx="4640305" cy="61722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3" name="Rectangle 6"/>
          <p:cNvSpPr>
            <a:spLocks noGrp="1"/>
          </p:cNvSpPr>
          <p:nvPr>
            <p:ph type="body" sz="quarter" idx="11" hasCustomPrompt="1"/>
          </p:nvPr>
        </p:nvSpPr>
        <p:spPr>
          <a:xfrm>
            <a:off x="5257800" y="2895600"/>
            <a:ext cx="3505200" cy="3505200"/>
          </a:xfrm>
        </p:spPr>
        <p:txBody>
          <a:bodyPr tIns="91440" bIns="91440" rtlCol="0" anchor="b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624EA927-AE4D-4FE9-A615-15F715FFC95C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aysage (plein écra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6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noFill/>
          <a:ln w="25400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>
              <a:buFontTx/>
              <a:buNone/>
            </a:pPr>
            <a:r>
              <a:rPr lang="fr-FR" i="0"/>
              <a:t>Cliquez sur l’icône pour ajouter une image en mode Page entière</a:t>
            </a:r>
            <a:endParaRPr kumimoji="0" lang="fr-FR" i="0" baseline="0" dirty="0"/>
          </a:p>
          <a:p>
            <a:pPr marL="0" marR="0" indent="0" algn="ctr" rtl="0">
              <a:buFontTx/>
              <a:buNone/>
            </a:pPr>
            <a:endParaRPr kumimoji="0" lang="fr-FR" i="0" dirty="0"/>
          </a:p>
          <a:p>
            <a:pPr algn="ctr" rtl="0">
              <a:buFontTx/>
              <a:buNone/>
            </a:pPr>
            <a:endParaRPr kumimoji="0" lang="fr-FR" i="0" dirty="0"/>
          </a:p>
          <a:p>
            <a:pPr algn="ctr" rtl="0">
              <a:buFontTx/>
              <a:buNone/>
            </a:pPr>
            <a:endParaRPr kumimoji="0" lang="fr-FR" i="0" dirty="0"/>
          </a:p>
        </p:txBody>
      </p:sp>
    </p:spTree>
  </p:cSld>
  <p:clrMapOvr>
    <a:masterClrMapping/>
  </p:clrMapOvr>
  <p:transition spd="slow" advTm="4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’alb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752856" y="4575048"/>
            <a:ext cx="7781544" cy="987552"/>
          </a:xfrm>
          <a:prstGeom prst="rect">
            <a:avLst/>
          </a:prstGeom>
        </p:spPr>
        <p:txBody>
          <a:bodyPr bIns="0" rtlCol="0" anchor="b" anchorCtr="0">
            <a:normAutofit/>
          </a:bodyPr>
          <a:lstStyle>
            <a:defPPr>
              <a:defRPr lang="fr-FR"/>
            </a:def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7" name="Rectangle 6" descr="Espace réservé vide pour ajouter une image. Cliquez sur l’espace réservé et sélectionnez l’image à ajouter"/>
          <p:cNvSpPr>
            <a:spLocks noGrp="1"/>
          </p:cNvSpPr>
          <p:nvPr>
            <p:ph type="pic" sz="quarter" idx="11"/>
          </p:nvPr>
        </p:nvSpPr>
        <p:spPr>
          <a:xfrm>
            <a:off x="786338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rtlCol="0"/>
          <a:lstStyle>
            <a:defPPr>
              <a:defRPr lang="fr-FR"/>
            </a:defPPr>
          </a:lstStyle>
          <a:p>
            <a:pPr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8" name="Rectangle 6" descr="Espace réservé vide pour ajouter une image. Cliquez sur l’espace réservé et sélectionnez l’image à ajouter"/>
          <p:cNvSpPr>
            <a:spLocks noGrp="1"/>
          </p:cNvSpPr>
          <p:nvPr>
            <p:ph type="pic" sz="quarter" idx="15"/>
          </p:nvPr>
        </p:nvSpPr>
        <p:spPr>
          <a:xfrm>
            <a:off x="3474604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rtlCol="0"/>
          <a:lstStyle>
            <a:defPPr>
              <a:defRPr lang="fr-FR"/>
            </a:defPPr>
          </a:lstStyle>
          <a:p>
            <a:pPr algn="ctr" rtl="0" eaLnBrk="1" latinLnBrk="1" hangingPunct="1"/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2" name="Rectangle 6" descr="Espace réservé vide pour ajouter une image. Cliquez sur l’espace réservé et sélectionnez l’image à ajouter"/>
          <p:cNvSpPr>
            <a:spLocks noGrp="1"/>
          </p:cNvSpPr>
          <p:nvPr>
            <p:ph type="pic" sz="quarter" idx="16"/>
          </p:nvPr>
        </p:nvSpPr>
        <p:spPr>
          <a:xfrm>
            <a:off x="6162870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rtlCol="0"/>
          <a:lstStyle>
            <a:defPPr>
              <a:defRPr lang="fr-FR"/>
            </a:defPPr>
          </a:lstStyle>
          <a:p>
            <a:pPr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27" name="Rectangle 11"/>
          <p:cNvSpPr>
            <a:spLocks noGrp="1"/>
          </p:cNvSpPr>
          <p:nvPr>
            <p:ph type="body" sz="quarter" idx="14" hasCustomPrompt="1"/>
          </p:nvPr>
        </p:nvSpPr>
        <p:spPr>
          <a:xfrm>
            <a:off x="752670" y="5600700"/>
            <a:ext cx="7772400" cy="838200"/>
          </a:xfrm>
        </p:spPr>
        <p:txBody>
          <a:bodyPr vert="horz" tIns="0" rtlCol="0"/>
          <a:lstStyle>
            <a:lvl1pPr eaLnBrk="1" latinLnBrk="0" hangingPunct="1">
              <a:buFontTx/>
              <a:buNone/>
              <a:defRPr kumimoji="0" lang="fr-FR" sz="1800"/>
            </a:lvl1pPr>
            <a:extLst/>
          </a:lstStyle>
          <a:p>
            <a:pPr lvl="0" rtl="0"/>
            <a:r>
              <a:rPr lang="fr-FR"/>
              <a:t>Cliquez pour ajouter un sous-titre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17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A7D92B83-D3E5-434D-9D27-F4BFCB91CF99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9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8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rait 2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11" name="Rectangle 8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1"/>
          </p:nvPr>
        </p:nvSpPr>
        <p:spPr>
          <a:xfrm>
            <a:off x="1297754" y="1625111"/>
            <a:ext cx="2895966" cy="3861288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3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1297753" y="5652341"/>
            <a:ext cx="2895967" cy="748458"/>
          </a:xfrm>
        </p:spPr>
        <p:txBody>
          <a:bodyPr lIns="91440" rIns="9144"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20" name="Rectangle 8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0"/>
          </p:nvPr>
        </p:nvSpPr>
        <p:spPr>
          <a:xfrm>
            <a:off x="4953000" y="1625600"/>
            <a:ext cx="2897953" cy="3863941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4955353" y="5652341"/>
            <a:ext cx="2895967" cy="748458"/>
          </a:xfrm>
        </p:spPr>
        <p:txBody>
          <a:bodyPr lIns="91440" rIns="9144"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A19C0B3C-2D8B-4CD5-87B6-8E8B6E19409A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ysage 2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25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4"/>
          </p:nvPr>
        </p:nvSpPr>
        <p:spPr>
          <a:xfrm>
            <a:off x="457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4857750"/>
            <a:ext cx="4038600" cy="1238250"/>
          </a:xfrm>
        </p:spPr>
        <p:txBody>
          <a:bodyPr rIns="9144"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23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8200" y="4857750"/>
            <a:ext cx="4038600" cy="1238250"/>
          </a:xfrm>
        </p:spPr>
        <p:txBody>
          <a:bodyPr rIns="9144"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D324A4E7-BB56-4AF6-988C-E311C31932E7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oses mélangé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2"/>
          </p:nvPr>
        </p:nvSpPr>
        <p:spPr>
          <a:xfrm>
            <a:off x="454152" y="381000"/>
            <a:ext cx="4462272" cy="5949696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6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1"/>
          </p:nvPr>
        </p:nvSpPr>
        <p:spPr>
          <a:xfrm>
            <a:off x="5141976" y="381000"/>
            <a:ext cx="3773424" cy="2830068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1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5141976" y="3352800"/>
            <a:ext cx="3773425" cy="2971800"/>
          </a:xfrm>
        </p:spPr>
        <p:txBody>
          <a:bodyPr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DBA813D8-220D-4BEE-A94C-3E16DDC8E717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rait 3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2" name="Rectangle 8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0"/>
          </p:nvPr>
        </p:nvSpPr>
        <p:spPr>
          <a:xfrm>
            <a:off x="457200" y="1752600"/>
            <a:ext cx="2514600" cy="33528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5181600"/>
            <a:ext cx="2514600" cy="1143000"/>
          </a:xfrm>
        </p:spPr>
        <p:txBody>
          <a:bodyPr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4" name="Rectangle 8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1"/>
          </p:nvPr>
        </p:nvSpPr>
        <p:spPr>
          <a:xfrm>
            <a:off x="3314700" y="1752600"/>
            <a:ext cx="2514600" cy="33528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6" name="Rectangle 6"/>
          <p:cNvSpPr>
            <a:spLocks noGrp="1"/>
          </p:cNvSpPr>
          <p:nvPr>
            <p:ph type="body" sz="quarter" idx="14" hasCustomPrompt="1"/>
          </p:nvPr>
        </p:nvSpPr>
        <p:spPr>
          <a:xfrm>
            <a:off x="3314700" y="5181600"/>
            <a:ext cx="2514600" cy="1143000"/>
          </a:xfrm>
        </p:spPr>
        <p:txBody>
          <a:bodyPr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31" name="Rectangle 8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2"/>
          </p:nvPr>
        </p:nvSpPr>
        <p:spPr>
          <a:xfrm>
            <a:off x="6172200" y="1752600"/>
            <a:ext cx="2514600" cy="33528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4" name="Rectangle 6"/>
          <p:cNvSpPr>
            <a:spLocks noGrp="1"/>
          </p:cNvSpPr>
          <p:nvPr>
            <p:ph type="body" sz="quarter" idx="15" hasCustomPrompt="1"/>
          </p:nvPr>
        </p:nvSpPr>
        <p:spPr>
          <a:xfrm>
            <a:off x="6172200" y="5181600"/>
            <a:ext cx="2514600" cy="1143000"/>
          </a:xfrm>
        </p:spPr>
        <p:txBody>
          <a:bodyPr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131077C5-20C8-4271-B337-09602FBB531E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ysage 3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038600" cy="868362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lang="fr-FR" sz="2000"/>
            </a:lvl1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15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2"/>
          </p:nvPr>
        </p:nvSpPr>
        <p:spPr>
          <a:xfrm>
            <a:off x="45720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26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3"/>
          </p:nvPr>
        </p:nvSpPr>
        <p:spPr>
          <a:xfrm>
            <a:off x="4663440" y="228600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3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1"/>
          </p:nvPr>
        </p:nvSpPr>
        <p:spPr>
          <a:xfrm>
            <a:off x="466344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27" name="Rectangle 11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1219200"/>
            <a:ext cx="4023360" cy="2026920"/>
          </a:xfrm>
        </p:spPr>
        <p:txBody>
          <a:bodyPr rtlCol="0" anchor="b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B3E29125-D56E-4010-8A39-7ED9FEF3E534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oses mélang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6720" y="365125"/>
            <a:ext cx="4457700" cy="1003363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lang="fr-FR" sz="2000"/>
            </a:lvl1pPr>
          </a:lstStyle>
          <a:p>
            <a:pPr lvl="0" rtl="0"/>
            <a:r>
              <a:rPr lang="fr-FR"/>
              <a:t>Modifiez le style du titre</a:t>
            </a:r>
          </a:p>
        </p:txBody>
      </p:sp>
      <p:sp>
        <p:nvSpPr>
          <p:cNvPr id="29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2"/>
          </p:nvPr>
        </p:nvSpPr>
        <p:spPr>
          <a:xfrm>
            <a:off x="426720" y="1600200"/>
            <a:ext cx="4457700" cy="4727448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0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3"/>
          </p:nvPr>
        </p:nvSpPr>
        <p:spPr>
          <a:xfrm>
            <a:off x="5067300" y="389332"/>
            <a:ext cx="3657600" cy="2887269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1"/>
          </p:nvPr>
        </p:nvSpPr>
        <p:spPr>
          <a:xfrm>
            <a:off x="5067300" y="3436620"/>
            <a:ext cx="3649900" cy="2889504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02F5B700-DE41-485F-B378-43A71C85E16B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Portrait 4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4"/>
          </p:nvPr>
        </p:nvSpPr>
        <p:spPr>
          <a:xfrm>
            <a:off x="2229297" y="228600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6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00497" y="1295400"/>
            <a:ext cx="1676400" cy="1905000"/>
          </a:xfrm>
        </p:spPr>
        <p:txBody>
          <a:bodyPr rtlCol="0" anchor="b" anchorCtr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fr-FR" sz="16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3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26"/>
          </p:nvPr>
        </p:nvSpPr>
        <p:spPr>
          <a:xfrm>
            <a:off x="22292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8" hasCustomPrompt="1"/>
          </p:nvPr>
        </p:nvSpPr>
        <p:spPr>
          <a:xfrm>
            <a:off x="400497" y="3352800"/>
            <a:ext cx="1676400" cy="1905000"/>
          </a:xfrm>
        </p:spPr>
        <p:txBody>
          <a:bodyPr rtlCol="0" anchor="t" anchorCtr="0"/>
          <a:lstStyle>
            <a:lvl1pPr marL="0" marR="0" indent="0" algn="r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10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25"/>
          </p:nvPr>
        </p:nvSpPr>
        <p:spPr>
          <a:xfrm>
            <a:off x="4672217" y="228600"/>
            <a:ext cx="2286000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7086600" y="1295400"/>
            <a:ext cx="1676400" cy="1905000"/>
          </a:xfrm>
        </p:spPr>
        <p:txBody>
          <a:bodyPr rtlCol="0" anchor="b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27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27"/>
          </p:nvPr>
        </p:nvSpPr>
        <p:spPr>
          <a:xfrm>
            <a:off x="46676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30" hasCustomPrompt="1"/>
          </p:nvPr>
        </p:nvSpPr>
        <p:spPr>
          <a:xfrm>
            <a:off x="7086600" y="3352800"/>
            <a:ext cx="1676400" cy="1905000"/>
          </a:xfrm>
        </p:spPr>
        <p:txBody>
          <a:bodyPr rtlCol="0" anchor="t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11" name="Rectangle 10"/>
          <p:cNvSpPr>
            <a:spLocks noGrp="1"/>
          </p:cNvSpPr>
          <p:nvPr>
            <p:ph type="dt" sz="half" idx="31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751F952C-5B71-4226-B90E-818E35F2B506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15" name="Rectangle 14"/>
          <p:cNvSpPr>
            <a:spLocks noGrp="1"/>
          </p:cNvSpPr>
          <p:nvPr>
            <p:ph type="ftr" sz="quarter" idx="33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12" name="Rectangle 11"/>
          <p:cNvSpPr>
            <a:spLocks noGrp="1"/>
          </p:cNvSpPr>
          <p:nvPr>
            <p:ph type="sldNum" sz="quarter" idx="32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Paysage 4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4"/>
          </p:nvPr>
        </p:nvSpPr>
        <p:spPr>
          <a:xfrm>
            <a:off x="926821" y="533400"/>
            <a:ext cx="3653297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926821" y="152400"/>
            <a:ext cx="3657600" cy="304800"/>
          </a:xfrm>
        </p:spPr>
        <p:txBody>
          <a:bodyPr lIns="9144" rtlCol="0" anchor="t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6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8"/>
          </p:nvPr>
        </p:nvSpPr>
        <p:spPr>
          <a:xfrm>
            <a:off x="9268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26821" y="6172200"/>
            <a:ext cx="3657600" cy="304800"/>
          </a:xfrm>
        </p:spPr>
        <p:txBody>
          <a:bodyPr lIns="9144" rtlCol="0" anchor="t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9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7"/>
          </p:nvPr>
        </p:nvSpPr>
        <p:spPr>
          <a:xfrm>
            <a:off x="4660621" y="5334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24" hasCustomPrompt="1"/>
          </p:nvPr>
        </p:nvSpPr>
        <p:spPr>
          <a:xfrm>
            <a:off x="4660621" y="152400"/>
            <a:ext cx="3657600" cy="304800"/>
          </a:xfrm>
        </p:spPr>
        <p:txBody>
          <a:bodyPr lIns="9144" rtlCol="0" anchor="t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14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9"/>
          </p:nvPr>
        </p:nvSpPr>
        <p:spPr>
          <a:xfrm>
            <a:off x="46606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3" hasCustomPrompt="1"/>
          </p:nvPr>
        </p:nvSpPr>
        <p:spPr>
          <a:xfrm>
            <a:off x="4660621" y="6172200"/>
            <a:ext cx="3657600" cy="304800"/>
          </a:xfrm>
        </p:spPr>
        <p:txBody>
          <a:bodyPr lIns="9144" rtlCol="0" anchor="t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B5F0F423-C8CC-4301-9684-E28C685E6B90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12" name="Rectangle 11"/>
          <p:cNvSpPr>
            <a:spLocks noGrp="1"/>
          </p:cNvSpPr>
          <p:nvPr>
            <p:ph type="ftr" sz="quarter" idx="27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11" name="Rectangle 10"/>
          <p:cNvSpPr>
            <a:spLocks noGrp="1"/>
          </p:cNvSpPr>
          <p:nvPr>
            <p:ph type="sldNum" sz="quarter" idx="26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Portrait 4 poses avec grande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4"/>
          </p:nvPr>
        </p:nvSpPr>
        <p:spPr>
          <a:xfrm>
            <a:off x="1524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30"/>
          </p:nvPr>
        </p:nvSpPr>
        <p:spPr>
          <a:xfrm>
            <a:off x="234906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30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31"/>
          </p:nvPr>
        </p:nvSpPr>
        <p:spPr>
          <a:xfrm>
            <a:off x="45466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29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32"/>
          </p:nvPr>
        </p:nvSpPr>
        <p:spPr>
          <a:xfrm>
            <a:off x="6740166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2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152400" y="4495800"/>
            <a:ext cx="8763000" cy="609600"/>
          </a:xfrm>
        </p:spPr>
        <p:txBody>
          <a:bodyPr rtlCol="0" anchor="t" anchorCtr="0"/>
          <a:lstStyle>
            <a:lvl1pPr marL="0" marR="0" indent="0" algn="l" eaLnBrk="1" latinLnBrk="0" hangingPunct="1">
              <a:buFontTx/>
              <a:buNone/>
              <a:defRPr kumimoji="0" lang="fr-FR" sz="2400" baseline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33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AE4F17A7-8B16-4AD0-AD56-D093F3FE5E3C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5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4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oses : 1 portrait, 3 pays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4705350" cy="1155763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lang="fr-FR" sz="2000"/>
            </a:lvl1pPr>
          </a:lstStyle>
          <a:p>
            <a:pPr lvl="0" rtl="0"/>
            <a:r>
              <a:rPr lang="fr-FR"/>
              <a:t>Modifiez le style du titre</a:t>
            </a:r>
          </a:p>
        </p:txBody>
      </p:sp>
      <p:sp>
        <p:nvSpPr>
          <p:cNvPr id="26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4"/>
          </p:nvPr>
        </p:nvSpPr>
        <p:spPr>
          <a:xfrm>
            <a:off x="609600" y="1676400"/>
            <a:ext cx="4724400" cy="4727448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4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8"/>
          </p:nvPr>
        </p:nvSpPr>
        <p:spPr>
          <a:xfrm>
            <a:off x="5788848" y="257665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6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22"/>
          </p:nvPr>
        </p:nvSpPr>
        <p:spPr>
          <a:xfrm>
            <a:off x="5788848" y="2432657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4" name="Rectangle 7" descr="Espace réservé vide pour ajouter une image. Cliquez sur l’espace réservé et sélectionnez l’image à ajouter."/>
          <p:cNvSpPr>
            <a:spLocks noGrp="1" noChangeAspect="1"/>
          </p:cNvSpPr>
          <p:nvPr>
            <p:ph type="pic" sz="quarter" idx="23"/>
          </p:nvPr>
        </p:nvSpPr>
        <p:spPr>
          <a:xfrm>
            <a:off x="5788848" y="4607649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24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CD1930E5-2F01-4377-ADC5-64639EDFA8A6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6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25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poses : 3 paysages, 2 portrai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7"/>
          </p:nvPr>
        </p:nvSpPr>
        <p:spPr>
          <a:xfrm>
            <a:off x="3033848" y="228600"/>
            <a:ext cx="5562600" cy="4171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31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26"/>
          </p:nvPr>
        </p:nvSpPr>
        <p:spPr>
          <a:xfrm>
            <a:off x="609600" y="2286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9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4"/>
          </p:nvPr>
        </p:nvSpPr>
        <p:spPr>
          <a:xfrm>
            <a:off x="609600" y="34290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23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28"/>
          </p:nvPr>
        </p:nvSpPr>
        <p:spPr>
          <a:xfrm>
            <a:off x="3033848" y="4495800"/>
            <a:ext cx="2757352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26" name="Rectangle 7" descr="Espace réservé vide pour ajouter une image. Cliquez sur l’espace réservé et sélectionnez l’image à ajouter."/>
          <p:cNvSpPr>
            <a:spLocks noGrp="1" noChangeAspect="1"/>
          </p:cNvSpPr>
          <p:nvPr>
            <p:ph type="pic" sz="quarter" idx="27"/>
          </p:nvPr>
        </p:nvSpPr>
        <p:spPr>
          <a:xfrm>
            <a:off x="5943600" y="4495800"/>
            <a:ext cx="2666999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8F09405E-4D61-4DB6-8A45-24F1E19A78A1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1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poses : 3 portrait, 2 pays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29"/>
          </p:nvPr>
        </p:nvSpPr>
        <p:spPr>
          <a:xfrm>
            <a:off x="51213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30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30"/>
          </p:nvPr>
        </p:nvSpPr>
        <p:spPr>
          <a:xfrm>
            <a:off x="471837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7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26"/>
          </p:nvPr>
        </p:nvSpPr>
        <p:spPr>
          <a:xfrm>
            <a:off x="5121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22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27"/>
          </p:nvPr>
        </p:nvSpPr>
        <p:spPr>
          <a:xfrm>
            <a:off x="32934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31" name="Rectangle 7" descr="Espace réservé vide pour ajouter une image. Cliquez sur l’espace réservé et sélectionnez l’image à ajouter."/>
          <p:cNvSpPr>
            <a:spLocks noGrp="1"/>
          </p:cNvSpPr>
          <p:nvPr>
            <p:ph type="pic" sz="quarter" idx="28"/>
          </p:nvPr>
        </p:nvSpPr>
        <p:spPr>
          <a:xfrm>
            <a:off x="60747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31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72D9419-D984-46C4-A50B-CA4D8D595342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3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2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rré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252728"/>
          </a:xfrm>
          <a:prstGeom prst="rect">
            <a:avLst/>
          </a:prstGeom>
        </p:spPr>
        <p:txBody>
          <a:bodyPr rtlCol="0" anchor="ctr" anchorCtr="0"/>
          <a:lstStyle>
            <a:defPPr>
              <a:defRPr lang="fr-FR"/>
            </a:def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4" name="Espace réservé d’image 3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0"/>
          </p:nvPr>
        </p:nvSpPr>
        <p:spPr>
          <a:xfrm>
            <a:off x="3050273" y="16002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5" hasCustomPrompt="1"/>
          </p:nvPr>
        </p:nvSpPr>
        <p:spPr>
          <a:xfrm>
            <a:off x="3048000" y="4876800"/>
            <a:ext cx="3200400" cy="1295400"/>
          </a:xfrm>
        </p:spPr>
        <p:txBody>
          <a:bodyPr tIns="91440" rIns="9144" bIns="91440" rtlCol="0" anchor="t"/>
          <a:lstStyle>
            <a:lvl1pPr marL="0" marR="0" indent="0" algn="l" eaLnBrk="1" latinLnBrk="0" hangingPunct="1">
              <a:buFontTx/>
              <a:buNone/>
              <a:defRPr kumimoji="0" lang="fr-FR" sz="1800" i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6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DE94039F-E2DA-4C6B-A1B6-93E5E2F3ADD7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7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ré 2 poses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’image 5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4"/>
          </p:nvPr>
        </p:nvSpPr>
        <p:spPr>
          <a:xfrm>
            <a:off x="1143000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rtlCol="0" anchor="t"/>
          <a:lstStyle>
            <a:lvl1pPr marL="0" marR="0" indent="0" algn="l" eaLnBrk="1" latinLnBrk="0" hangingPunct="1">
              <a:buFontTx/>
              <a:buNone/>
              <a:defRPr kumimoji="0" lang="fr-FR" sz="1800" i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4" name="Espace réservé d’image 3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0"/>
          </p:nvPr>
        </p:nvSpPr>
        <p:spPr>
          <a:xfrm>
            <a:off x="4955273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rtlCol="0" anchor="t"/>
          <a:lstStyle>
            <a:lvl1pPr marL="0" marR="0" indent="0" algn="l" eaLnBrk="1" latinLnBrk="0" hangingPunct="1">
              <a:buFontTx/>
              <a:buNone/>
              <a:defRPr kumimoji="0" lang="fr-FR" sz="1800" i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9" name="Rectangle 8"/>
          <p:cNvSpPr>
            <a:spLocks noGrp="1"/>
          </p:cNvSpPr>
          <p:nvPr>
            <p:ph type="dt" sz="half" idx="17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08435503-E1BC-486E-90F3-E6BA558812AB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11" name="Rectangle 10"/>
          <p:cNvSpPr>
            <a:spLocks noGrp="1"/>
          </p:cNvSpPr>
          <p:nvPr>
            <p:ph type="ftr" sz="quarter" idx="19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18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o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252728"/>
          </a:xfrm>
          <a:prstGeom prst="rect">
            <a:avLst/>
          </a:prstGeom>
        </p:spPr>
        <p:txBody>
          <a:bodyPr rtlCol="0" anchor="ctr" anchorCtr="0"/>
          <a:lstStyle>
            <a:lvl1pPr>
              <a:defRPr lang="fr-FR"/>
            </a:lvl1pPr>
          </a:lstStyle>
          <a:p>
            <a:pPr lvl="0" rtl="0"/>
            <a:r>
              <a:rPr lang="fr-FR"/>
              <a:t>Modifiez le style du titre</a:t>
            </a:r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sz="quarter" idx="30"/>
          </p:nvPr>
        </p:nvSpPr>
        <p:spPr>
          <a:xfrm>
            <a:off x="457200" y="2057400"/>
            <a:ext cx="8229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4876800"/>
            <a:ext cx="8229600" cy="1447800"/>
          </a:xfrm>
        </p:spPr>
        <p:txBody>
          <a:bodyPr tIns="91440" rIns="9144" bIns="91440" rtlCol="0" anchor="t"/>
          <a:lstStyle>
            <a:lvl1pPr marL="0" marR="0" indent="0" algn="l" eaLnBrk="1" latinLnBrk="0" hangingPunct="1">
              <a:buFontTx/>
              <a:buNone/>
              <a:defRPr kumimoji="0" lang="fr-FR" sz="1800" i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31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4A8C1475-F971-40C2-AB84-6BA1C14443F1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33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32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252728"/>
          </a:xfrm>
          <a:prstGeom prst="rect">
            <a:avLst/>
          </a:prstGeom>
        </p:spPr>
        <p:txBody>
          <a:bodyPr rtlCol="0" anchor="ctr" anchorCtr="0"/>
          <a:lstStyle>
            <a:defPPr>
              <a:defRPr lang="fr-FR"/>
            </a:def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14" name="Rectangle 6"/>
          <p:cNvSpPr>
            <a:spLocks noGrp="1"/>
          </p:cNvSpPr>
          <p:nvPr>
            <p:ph idx="1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lvl="0" rtl="0" eaLnBrk="1" latinLnBrk="1" hangingPunct="1"/>
            <a:r>
              <a:rPr lang="fr-FR"/>
              <a:t>Cliquez pour modifier les styles du texte du masque</a:t>
            </a:r>
          </a:p>
          <a:p>
            <a:pPr lvl="1" rtl="0" eaLnBrk="1" latinLnBrk="1" hangingPunct="1"/>
            <a:r>
              <a:rPr lang="fr-FR"/>
              <a:t>Deuxième niveau</a:t>
            </a:r>
          </a:p>
          <a:p>
            <a:pPr lvl="2" rtl="0" eaLnBrk="1" latinLnBrk="1" hangingPunct="1"/>
            <a:r>
              <a:rPr lang="fr-FR"/>
              <a:t>Troisième niveau</a:t>
            </a:r>
          </a:p>
          <a:p>
            <a:pPr lvl="3" rtl="0" eaLnBrk="1" latinLnBrk="1" hangingPunct="1"/>
            <a:r>
              <a:rPr lang="fr-FR"/>
              <a:t>Quatrième niveau</a:t>
            </a:r>
          </a:p>
          <a:p>
            <a:pPr lvl="4" rtl="0" eaLnBrk="1" latinLnBrk="1" hangingPunct="1"/>
            <a:r>
              <a:rPr lang="fr-FR"/>
              <a:t>Cinquième niveau</a:t>
            </a:r>
          </a:p>
        </p:txBody>
      </p:sp>
      <p:sp>
        <p:nvSpPr>
          <p:cNvPr id="2" name="Rectangle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18F5734A-CF8E-4A26-BB2F-973666B52E98}" type="datetime1">
              <a:rPr kumimoji="0" lang="fr-FR" smtClean="0"/>
              <a:t>20/10/2025</a:t>
            </a:fld>
            <a:endParaRPr kumimoji="0" lang="fr-FR"/>
          </a:p>
        </p:txBody>
      </p:sp>
      <p:sp>
        <p:nvSpPr>
          <p:cNvPr id="27" name="Rectangle 19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24" name="Rectangle 2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63B0023-0CED-47F7-85AE-654F0B232C29}" type="slidenum">
              <a:rPr kumimoji="0" lang="fr-FR" smtClean="0"/>
              <a:pPr rtl="0"/>
              <a:t>‹N°›</a:t>
            </a:fld>
            <a:endParaRPr kumimoji="0" lang="fr-FR"/>
          </a:p>
        </p:txBody>
      </p:sp>
    </p:spTree>
  </p:cSld>
  <p:clrMapOvr>
    <a:masterClrMapping/>
  </p:clrMapOvr>
  <p:transition spd="slow" advTm="4000">
    <p:comb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omb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6" y="2130790"/>
            <a:ext cx="7772399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52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01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0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00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006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005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007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00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00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46711"/>
      </p:ext>
    </p:extLst>
  </p:cSld>
  <p:clrMapOvr>
    <a:masterClrMapping/>
  </p:clrMapOvr>
  <p:transition spd="slow" advTm="4000">
    <p:comb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48056"/>
      </p:ext>
    </p:extLst>
  </p:cSld>
  <p:clrMapOvr>
    <a:masterClrMapping/>
  </p:clrMapOvr>
  <p:transition spd="slow" advTm="4000">
    <p:comb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23" y="4408162"/>
            <a:ext cx="7772399" cy="1362076"/>
          </a:xfrm>
        </p:spPr>
        <p:txBody>
          <a:bodyPr anchor="t"/>
          <a:lstStyle>
            <a:lvl1pPr algn="l">
              <a:defRPr sz="444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23" y="2906947"/>
            <a:ext cx="7772399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500166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1000328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500358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4pPr>
            <a:lvl5pPr marL="200064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5pPr>
            <a:lvl6pPr marL="2500587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6pPr>
            <a:lvl7pPr marL="300072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7pPr>
            <a:lvl8pPr marL="3500840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8pPr>
            <a:lvl9pPr marL="4000939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590147"/>
      </p:ext>
    </p:extLst>
  </p:cSld>
  <p:clrMapOvr>
    <a:masterClrMapping/>
  </p:clrMapOvr>
  <p:transition spd="slow" advTm="4000">
    <p:comb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24" y="1600762"/>
            <a:ext cx="4038600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791" y="1600762"/>
            <a:ext cx="4038600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161945"/>
      </p:ext>
    </p:extLst>
  </p:cSld>
  <p:clrMapOvr>
    <a:masterClrMapping/>
  </p:clrMapOvr>
  <p:transition spd="slow" advTm="4000">
    <p:comb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11" y="1535366"/>
            <a:ext cx="4040187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0166" indent="0">
              <a:buNone/>
              <a:defRPr sz="2222" b="1"/>
            </a:lvl2pPr>
            <a:lvl3pPr marL="1000328" indent="0">
              <a:buNone/>
              <a:defRPr sz="1905" b="1"/>
            </a:lvl3pPr>
            <a:lvl4pPr marL="1500358" indent="0">
              <a:buNone/>
              <a:defRPr sz="1799" b="1"/>
            </a:lvl4pPr>
            <a:lvl5pPr marL="2000641" indent="0">
              <a:buNone/>
              <a:defRPr sz="1799" b="1"/>
            </a:lvl5pPr>
            <a:lvl6pPr marL="2500587" indent="0">
              <a:buNone/>
              <a:defRPr sz="1799" b="1"/>
            </a:lvl6pPr>
            <a:lvl7pPr marL="3000721" indent="0">
              <a:buNone/>
              <a:defRPr sz="1799" b="1"/>
            </a:lvl7pPr>
            <a:lvl8pPr marL="3500840" indent="0">
              <a:buNone/>
              <a:defRPr sz="1799" b="1"/>
            </a:lvl8pPr>
            <a:lvl9pPr marL="4000939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11" y="2175047"/>
            <a:ext cx="4040187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101" y="1535366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0166" indent="0">
              <a:buNone/>
              <a:defRPr sz="2222" b="1"/>
            </a:lvl2pPr>
            <a:lvl3pPr marL="1000328" indent="0">
              <a:buNone/>
              <a:defRPr sz="1905" b="1"/>
            </a:lvl3pPr>
            <a:lvl4pPr marL="1500358" indent="0">
              <a:buNone/>
              <a:defRPr sz="1799" b="1"/>
            </a:lvl4pPr>
            <a:lvl5pPr marL="2000641" indent="0">
              <a:buNone/>
              <a:defRPr sz="1799" b="1"/>
            </a:lvl5pPr>
            <a:lvl6pPr marL="2500587" indent="0">
              <a:buNone/>
              <a:defRPr sz="1799" b="1"/>
            </a:lvl6pPr>
            <a:lvl7pPr marL="3000721" indent="0">
              <a:buNone/>
              <a:defRPr sz="1799" b="1"/>
            </a:lvl7pPr>
            <a:lvl8pPr marL="3500840" indent="0">
              <a:buNone/>
              <a:defRPr sz="1799" b="1"/>
            </a:lvl8pPr>
            <a:lvl9pPr marL="4000939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101" y="2175047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706229"/>
      </p:ext>
    </p:extLst>
  </p:cSld>
  <p:clrMapOvr>
    <a:masterClrMapping/>
  </p:clrMapOvr>
  <p:transition spd="slow" advTm="4000">
    <p:comb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419378"/>
      </p:ext>
    </p:extLst>
  </p:cSld>
  <p:clrMapOvr>
    <a:masterClrMapping/>
  </p:clrMapOvr>
  <p:transition spd="slow" advTm="4000">
    <p:comb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881772"/>
      </p:ext>
    </p:extLst>
  </p:cSld>
  <p:clrMapOvr>
    <a:masterClrMapping/>
  </p:clrMapOvr>
  <p:transition spd="slow" advTm="4000">
    <p:comb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94" y="273342"/>
            <a:ext cx="3008310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60" y="274465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94" y="1435429"/>
            <a:ext cx="3008310" cy="4691061"/>
          </a:xfrm>
        </p:spPr>
        <p:txBody>
          <a:bodyPr/>
          <a:lstStyle>
            <a:lvl1pPr marL="0" indent="0">
              <a:buNone/>
              <a:defRPr sz="1587"/>
            </a:lvl1pPr>
            <a:lvl2pPr marL="500166" indent="0">
              <a:buNone/>
              <a:defRPr sz="1376"/>
            </a:lvl2pPr>
            <a:lvl3pPr marL="1000328" indent="0">
              <a:buNone/>
              <a:defRPr sz="1164"/>
            </a:lvl3pPr>
            <a:lvl4pPr marL="1500358" indent="0">
              <a:buNone/>
              <a:defRPr sz="1058"/>
            </a:lvl4pPr>
            <a:lvl5pPr marL="2000641" indent="0">
              <a:buNone/>
              <a:defRPr sz="1058"/>
            </a:lvl5pPr>
            <a:lvl6pPr marL="2500587" indent="0">
              <a:buNone/>
              <a:defRPr sz="1058"/>
            </a:lvl6pPr>
            <a:lvl7pPr marL="3000721" indent="0">
              <a:buNone/>
              <a:defRPr sz="1058"/>
            </a:lvl7pPr>
            <a:lvl8pPr marL="3500840" indent="0">
              <a:buNone/>
              <a:defRPr sz="1058"/>
            </a:lvl8pPr>
            <a:lvl9pPr marL="4000939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63291"/>
      </p:ext>
    </p:extLst>
  </p:cSld>
  <p:clrMapOvr>
    <a:masterClrMapping/>
  </p:clrMapOvr>
  <p:transition spd="slow" advTm="4000">
    <p:comb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6" y="4800753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6" y="614281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500166" indent="0">
              <a:buNone/>
              <a:defRPr sz="3069"/>
            </a:lvl2pPr>
            <a:lvl3pPr marL="1000328" indent="0">
              <a:buNone/>
              <a:defRPr sz="2646"/>
            </a:lvl3pPr>
            <a:lvl4pPr marL="1500358" indent="0">
              <a:buNone/>
              <a:defRPr sz="2222"/>
            </a:lvl4pPr>
            <a:lvl5pPr marL="2000641" indent="0">
              <a:buNone/>
              <a:defRPr sz="2222"/>
            </a:lvl5pPr>
            <a:lvl6pPr marL="2500587" indent="0">
              <a:buNone/>
              <a:defRPr sz="2222"/>
            </a:lvl6pPr>
            <a:lvl7pPr marL="3000721" indent="0">
              <a:buNone/>
              <a:defRPr sz="2222"/>
            </a:lvl7pPr>
            <a:lvl8pPr marL="3500840" indent="0">
              <a:buNone/>
              <a:defRPr sz="2222"/>
            </a:lvl8pPr>
            <a:lvl9pPr marL="4000939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6" y="5368467"/>
            <a:ext cx="5486400" cy="804862"/>
          </a:xfrm>
        </p:spPr>
        <p:txBody>
          <a:bodyPr/>
          <a:lstStyle>
            <a:lvl1pPr marL="0" indent="0">
              <a:buNone/>
              <a:defRPr sz="1587"/>
            </a:lvl1pPr>
            <a:lvl2pPr marL="500166" indent="0">
              <a:buNone/>
              <a:defRPr sz="1376"/>
            </a:lvl2pPr>
            <a:lvl3pPr marL="1000328" indent="0">
              <a:buNone/>
              <a:defRPr sz="1164"/>
            </a:lvl3pPr>
            <a:lvl4pPr marL="1500358" indent="0">
              <a:buNone/>
              <a:defRPr sz="1058"/>
            </a:lvl4pPr>
            <a:lvl5pPr marL="2000641" indent="0">
              <a:buNone/>
              <a:defRPr sz="1058"/>
            </a:lvl5pPr>
            <a:lvl6pPr marL="2500587" indent="0">
              <a:buNone/>
              <a:defRPr sz="1058"/>
            </a:lvl6pPr>
            <a:lvl7pPr marL="3000721" indent="0">
              <a:buNone/>
              <a:defRPr sz="1058"/>
            </a:lvl7pPr>
            <a:lvl8pPr marL="3500840" indent="0">
              <a:buNone/>
              <a:defRPr sz="1058"/>
            </a:lvl8pPr>
            <a:lvl9pPr marL="4000939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914840"/>
      </p:ext>
    </p:extLst>
  </p:cSld>
  <p:clrMapOvr>
    <a:masterClrMapping/>
  </p:clrMapOvr>
  <p:transition spd="slow" advTm="4000">
    <p:comb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49608"/>
      </p:ext>
    </p:extLst>
  </p:cSld>
  <p:clrMapOvr>
    <a:masterClrMapping/>
  </p:clrMapOvr>
  <p:transition spd="slow" advTm="4000">
    <p:comb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74" y="274789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70" y="274789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387143"/>
      </p:ext>
    </p:extLst>
  </p:cSld>
  <p:clrMapOvr>
    <a:masterClrMapping/>
  </p:clrMapOvr>
  <p:transition spd="slow" advTm="4000">
    <p:comb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2043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7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6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9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2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285812"/>
      </p:ext>
    </p:extLst>
  </p:cSld>
  <p:clrMapOvr>
    <a:masterClrMapping/>
  </p:clrMapOvr>
  <p:transition spd="slow" advTm="4000">
    <p:comb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697784"/>
      </p:ext>
    </p:extLst>
  </p:cSld>
  <p:clrMapOvr>
    <a:masterClrMapping/>
  </p:clrMapOvr>
  <p:transition spd="slow" advTm="4000">
    <p:comb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12452"/>
            <a:ext cx="7772400" cy="1362074"/>
          </a:xfrm>
        </p:spPr>
        <p:txBody>
          <a:bodyPr anchor="t"/>
          <a:lstStyle>
            <a:lvl1pPr algn="l">
              <a:defRPr sz="444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61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661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93231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8972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4pPr>
            <a:lvl5pPr marL="1986432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5pPr>
            <a:lvl6pPr marL="2482869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6pPr>
            <a:lvl7pPr marL="2979428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7pPr>
            <a:lvl8pPr marL="347595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8pPr>
            <a:lvl9pPr marL="3972560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146227"/>
      </p:ext>
    </p:extLst>
  </p:cSld>
  <p:clrMapOvr>
    <a:masterClrMapping/>
  </p:clrMapOvr>
  <p:transition spd="slow" advTm="4000">
    <p:comb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601574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574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023018"/>
      </p:ext>
    </p:extLst>
  </p:cSld>
  <p:clrMapOvr>
    <a:masterClrMapping/>
  </p:clrMapOvr>
  <p:transition spd="slow" advTm="4000">
    <p:comb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98" y="1535453"/>
            <a:ext cx="4040189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19" indent="0">
              <a:buNone/>
              <a:defRPr sz="2222" b="1"/>
            </a:lvl2pPr>
            <a:lvl3pPr marL="993231" indent="0">
              <a:buNone/>
              <a:defRPr sz="1905" b="1"/>
            </a:lvl3pPr>
            <a:lvl4pPr marL="1489721" indent="0">
              <a:buNone/>
              <a:defRPr sz="1799" b="1"/>
            </a:lvl4pPr>
            <a:lvl5pPr marL="1986432" indent="0">
              <a:buNone/>
              <a:defRPr sz="1799" b="1"/>
            </a:lvl5pPr>
            <a:lvl6pPr marL="2482869" indent="0">
              <a:buNone/>
              <a:defRPr sz="1799" b="1"/>
            </a:lvl6pPr>
            <a:lvl7pPr marL="2979428" indent="0">
              <a:buNone/>
              <a:defRPr sz="1799" b="1"/>
            </a:lvl7pPr>
            <a:lvl8pPr marL="3475951" indent="0">
              <a:buNone/>
              <a:defRPr sz="1799" b="1"/>
            </a:lvl8pPr>
            <a:lvl9pPr marL="3972560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98" y="2175066"/>
            <a:ext cx="4040189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453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19" indent="0">
              <a:buNone/>
              <a:defRPr sz="2222" b="1"/>
            </a:lvl2pPr>
            <a:lvl3pPr marL="993231" indent="0">
              <a:buNone/>
              <a:defRPr sz="1905" b="1"/>
            </a:lvl3pPr>
            <a:lvl4pPr marL="1489721" indent="0">
              <a:buNone/>
              <a:defRPr sz="1799" b="1"/>
            </a:lvl4pPr>
            <a:lvl5pPr marL="1986432" indent="0">
              <a:buNone/>
              <a:defRPr sz="1799" b="1"/>
            </a:lvl5pPr>
            <a:lvl6pPr marL="2482869" indent="0">
              <a:buNone/>
              <a:defRPr sz="1799" b="1"/>
            </a:lvl6pPr>
            <a:lvl7pPr marL="2979428" indent="0">
              <a:buNone/>
              <a:defRPr sz="1799" b="1"/>
            </a:lvl7pPr>
            <a:lvl8pPr marL="3475951" indent="0">
              <a:buNone/>
              <a:defRPr sz="1799" b="1"/>
            </a:lvl8pPr>
            <a:lvl9pPr marL="3972560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066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853649"/>
      </p:ext>
    </p:extLst>
  </p:cSld>
  <p:clrMapOvr>
    <a:masterClrMapping/>
  </p:clrMapOvr>
  <p:transition spd="slow" advTm="4000">
    <p:comb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712461"/>
      </p:ext>
    </p:extLst>
  </p:cSld>
  <p:clrMapOvr>
    <a:masterClrMapping/>
  </p:clrMapOvr>
  <p:transition spd="slow" advTm="4000">
    <p:comb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18468"/>
      </p:ext>
    </p:extLst>
  </p:cSld>
  <p:clrMapOvr>
    <a:masterClrMapping/>
  </p:clrMapOvr>
  <p:transition spd="slow" advTm="4000">
    <p:comb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40" y="276773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322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40" y="1435429"/>
            <a:ext cx="3008312" cy="4691061"/>
          </a:xfrm>
        </p:spPr>
        <p:txBody>
          <a:bodyPr/>
          <a:lstStyle>
            <a:lvl1pPr marL="0" indent="0">
              <a:buNone/>
              <a:defRPr sz="1587"/>
            </a:lvl1pPr>
            <a:lvl2pPr marL="496619" indent="0">
              <a:buNone/>
              <a:defRPr sz="1376"/>
            </a:lvl2pPr>
            <a:lvl3pPr marL="993231" indent="0">
              <a:buNone/>
              <a:defRPr sz="1164"/>
            </a:lvl3pPr>
            <a:lvl4pPr marL="1489721" indent="0">
              <a:buNone/>
              <a:defRPr sz="1058"/>
            </a:lvl4pPr>
            <a:lvl5pPr marL="1986432" indent="0">
              <a:buNone/>
              <a:defRPr sz="1058"/>
            </a:lvl5pPr>
            <a:lvl6pPr marL="2482869" indent="0">
              <a:buNone/>
              <a:defRPr sz="1058"/>
            </a:lvl6pPr>
            <a:lvl7pPr marL="2979428" indent="0">
              <a:buNone/>
              <a:defRPr sz="1058"/>
            </a:lvl7pPr>
            <a:lvl8pPr marL="3475951" indent="0">
              <a:buNone/>
              <a:defRPr sz="1058"/>
            </a:lvl8pPr>
            <a:lvl9pPr marL="3972560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033390"/>
      </p:ext>
    </p:extLst>
  </p:cSld>
  <p:clrMapOvr>
    <a:masterClrMapping/>
  </p:clrMapOvr>
  <p:transition spd="slow" advTm="4000">
    <p:comb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9" y="4804610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9" y="618876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6619" indent="0">
              <a:buNone/>
              <a:defRPr sz="3069"/>
            </a:lvl2pPr>
            <a:lvl3pPr marL="993231" indent="0">
              <a:buNone/>
              <a:defRPr sz="2646"/>
            </a:lvl3pPr>
            <a:lvl4pPr marL="1489721" indent="0">
              <a:buNone/>
              <a:defRPr sz="2222"/>
            </a:lvl4pPr>
            <a:lvl5pPr marL="1986432" indent="0">
              <a:buNone/>
              <a:defRPr sz="2222"/>
            </a:lvl5pPr>
            <a:lvl6pPr marL="2482869" indent="0">
              <a:buNone/>
              <a:defRPr sz="2222"/>
            </a:lvl6pPr>
            <a:lvl7pPr marL="2979428" indent="0">
              <a:buNone/>
              <a:defRPr sz="2222"/>
            </a:lvl7pPr>
            <a:lvl8pPr marL="3475951" indent="0">
              <a:buNone/>
              <a:defRPr sz="2222"/>
            </a:lvl8pPr>
            <a:lvl9pPr marL="3972560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9" y="5368473"/>
            <a:ext cx="5486400" cy="804862"/>
          </a:xfrm>
        </p:spPr>
        <p:txBody>
          <a:bodyPr/>
          <a:lstStyle>
            <a:lvl1pPr marL="0" indent="0">
              <a:buNone/>
              <a:defRPr sz="1587"/>
            </a:lvl1pPr>
            <a:lvl2pPr marL="496619" indent="0">
              <a:buNone/>
              <a:defRPr sz="1376"/>
            </a:lvl2pPr>
            <a:lvl3pPr marL="993231" indent="0">
              <a:buNone/>
              <a:defRPr sz="1164"/>
            </a:lvl3pPr>
            <a:lvl4pPr marL="1489721" indent="0">
              <a:buNone/>
              <a:defRPr sz="1058"/>
            </a:lvl4pPr>
            <a:lvl5pPr marL="1986432" indent="0">
              <a:buNone/>
              <a:defRPr sz="1058"/>
            </a:lvl5pPr>
            <a:lvl6pPr marL="2482869" indent="0">
              <a:buNone/>
              <a:defRPr sz="1058"/>
            </a:lvl6pPr>
            <a:lvl7pPr marL="2979428" indent="0">
              <a:buNone/>
              <a:defRPr sz="1058"/>
            </a:lvl7pPr>
            <a:lvl8pPr marL="3475951" indent="0">
              <a:buNone/>
              <a:defRPr sz="1058"/>
            </a:lvl8pPr>
            <a:lvl9pPr marL="3972560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871755"/>
      </p:ext>
    </p:extLst>
  </p:cSld>
  <p:clrMapOvr>
    <a:masterClrMapping/>
  </p:clrMapOvr>
  <p:transition spd="slow" advTm="4000">
    <p:comb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566899"/>
      </p:ext>
    </p:extLst>
  </p:cSld>
  <p:clrMapOvr>
    <a:masterClrMapping/>
  </p:clrMapOvr>
  <p:transition spd="slow" advTm="4000">
    <p:comb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645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610" y="278645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099846"/>
      </p:ext>
    </p:extLst>
  </p:cSld>
  <p:clrMapOvr>
    <a:masterClrMapping/>
  </p:clrMapOvr>
  <p:transition spd="slow" advTm="4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rtlCol="0">
            <a:normAutofit/>
          </a:bodyPr>
          <a:lstStyle>
            <a:defPPr>
              <a:defRPr lang="fr-FR"/>
            </a:defPPr>
          </a:lstStyle>
          <a:p>
            <a:pPr lvl="0" rtl="0" eaLnBrk="1" latinLnBrk="1" hangingPunct="1"/>
            <a:r>
              <a:rPr lang="fr-FR"/>
              <a:t>Modifiez les styles du texte</a:t>
            </a:r>
          </a:p>
          <a:p>
            <a:pPr lvl="1" rtl="0" eaLnBrk="1" latinLnBrk="1" hangingPunct="1"/>
            <a:r>
              <a:rPr lang="fr-FR"/>
              <a:t>Deuxième niveau</a:t>
            </a:r>
          </a:p>
          <a:p>
            <a:pPr lvl="2" rtl="0" eaLnBrk="1" latinLnBrk="1" hangingPunct="1"/>
            <a:r>
              <a:rPr lang="fr-FR"/>
              <a:t>Troisième niveau</a:t>
            </a:r>
          </a:p>
          <a:p>
            <a:pPr lvl="3" rtl="0" eaLnBrk="1" latinLnBrk="1" hangingPunct="1"/>
            <a:r>
              <a:rPr lang="fr-FR"/>
              <a:t>Quatrième niveau</a:t>
            </a:r>
          </a:p>
          <a:p>
            <a:pPr lvl="4" rtl="0" eaLnBrk="1" latinLnBrk="1" hangingPunct="1"/>
            <a:r>
              <a:rPr lang="fr-FR"/>
              <a:t>Cinquième niveau</a:t>
            </a:r>
          </a:p>
        </p:txBody>
      </p:sp>
      <p:sp>
        <p:nvSpPr>
          <p:cNvPr id="29" name="Rectangle 3"/>
          <p:cNvSpPr>
            <a:spLocks noGrp="1"/>
          </p:cNvSpPr>
          <p:nvPr>
            <p:ph type="dt" sz="half" idx="2"/>
          </p:nvPr>
        </p:nvSpPr>
        <p:spPr>
          <a:xfrm>
            <a:off x="66675" y="6559360"/>
            <a:ext cx="2438400" cy="244475"/>
          </a:xfrm>
          <a:prstGeom prst="rect">
            <a:avLst/>
          </a:prstGeom>
        </p:spPr>
        <p:txBody>
          <a:bodyPr rtlCol="0" anchor="b"/>
          <a:lstStyle>
            <a:lvl1pPr eaLnBrk="1" latinLnBrk="0" hangingPunct="1">
              <a:defRPr kumimoji="0" lang="fr-FR" sz="1200">
                <a:solidFill>
                  <a:schemeClr val="tx2"/>
                </a:solidFill>
              </a:defRPr>
            </a:lvl1pPr>
            <a:extLst/>
          </a:lstStyle>
          <a:p>
            <a:pPr rtl="0"/>
            <a:fld id="{E0CF894A-DC48-4A76-B96F-CF847FB2048A}" type="datetime1">
              <a:rPr kumimoji="0" lang="fr-FR" sz="1200" smtClean="0">
                <a:solidFill>
                  <a:schemeClr val="tx2"/>
                </a:solidFill>
              </a:rPr>
              <a:t>20/10/2025</a:t>
            </a:fld>
            <a:endParaRPr kumimoji="0" lang="fr-FR" sz="1200" dirty="0">
              <a:solidFill>
                <a:schemeClr val="tx2"/>
              </a:solidFill>
            </a:endParaRPr>
          </a:p>
        </p:txBody>
      </p:sp>
      <p:sp>
        <p:nvSpPr>
          <p:cNvPr id="20" name="Rectangle 25"/>
          <p:cNvSpPr>
            <a:spLocks noGrp="1"/>
          </p:cNvSpPr>
          <p:nvPr>
            <p:ph type="ftr" sz="quarter" idx="3"/>
          </p:nvPr>
        </p:nvSpPr>
        <p:spPr>
          <a:xfrm>
            <a:off x="2995653" y="6558153"/>
            <a:ext cx="4648200" cy="246888"/>
          </a:xfrm>
          <a:prstGeom prst="rect">
            <a:avLst/>
          </a:prstGeom>
        </p:spPr>
        <p:txBody>
          <a:bodyPr rtlCol="0" anchor="b"/>
          <a:lstStyle>
            <a:lvl1pPr algn="ctr" eaLnBrk="1" latinLnBrk="0" hangingPunct="1">
              <a:defRPr kumimoji="0" lang="fr-FR" sz="1200">
                <a:solidFill>
                  <a:schemeClr val="tx2"/>
                </a:solidFill>
              </a:defRPr>
            </a:lvl1pPr>
            <a:extLst/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23" name="Rectangle 16"/>
          <p:cNvSpPr>
            <a:spLocks noGrp="1"/>
          </p:cNvSpPr>
          <p:nvPr>
            <p:ph type="sldNum" sz="quarter" idx="4"/>
          </p:nvPr>
        </p:nvSpPr>
        <p:spPr>
          <a:xfrm>
            <a:off x="8172450" y="6559360"/>
            <a:ext cx="914400" cy="244475"/>
          </a:xfrm>
          <a:prstGeom prst="rect">
            <a:avLst/>
          </a:prstGeom>
        </p:spPr>
        <p:txBody>
          <a:bodyPr rtlCol="0"/>
          <a:lstStyle>
            <a:lvl1pPr algn="r" eaLnBrk="1" latinLnBrk="0" hangingPunct="1">
              <a:defRPr kumimoji="0" lang="fr-FR" sz="1200">
                <a:solidFill>
                  <a:schemeClr val="tx2"/>
                </a:solidFill>
              </a:defRPr>
            </a:lvl1pPr>
            <a:extLst/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 sz="1200" dirty="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 spd="slow" advTm="4000">
    <p:comb/>
  </p:transition>
  <p:hf sldNum="0" hdr="0" ftr="0" dt="0"/>
  <p:txStyles>
    <p:titleStyle>
      <a:lvl1pPr algn="l" rtl="0" eaLnBrk="1" latinLnBrk="0" hangingPunct="1">
        <a:spcBef>
          <a:spcPct val="0"/>
        </a:spcBef>
        <a:buNone/>
        <a:defRPr kumimoji="0" lang="fr-FR" sz="3200" cap="all" baseline="0">
          <a:solidFill>
            <a:schemeClr val="tx2"/>
          </a:solidFill>
          <a:effectLst>
            <a:outerShdw blurRad="51000" dist="370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 lang="fr-FR">
          <a:solidFill>
            <a:schemeClr val="tx2"/>
          </a:solidFill>
        </a:defRPr>
      </a:lvl2pPr>
      <a:lvl3pPr eaLnBrk="1" latinLnBrk="0" hangingPunct="1">
        <a:defRPr kumimoji="0" lang="fr-FR">
          <a:solidFill>
            <a:schemeClr val="tx2"/>
          </a:solidFill>
        </a:defRPr>
      </a:lvl3pPr>
      <a:lvl4pPr eaLnBrk="1" latinLnBrk="0" hangingPunct="1">
        <a:defRPr kumimoji="0" lang="fr-FR">
          <a:solidFill>
            <a:schemeClr val="tx2"/>
          </a:solidFill>
        </a:defRPr>
      </a:lvl4pPr>
      <a:lvl5pPr eaLnBrk="1" latinLnBrk="0" hangingPunct="1">
        <a:defRPr kumimoji="0" lang="fr-FR">
          <a:solidFill>
            <a:schemeClr val="tx2"/>
          </a:solidFill>
        </a:defRPr>
      </a:lvl5pPr>
      <a:lvl6pPr eaLnBrk="1" latinLnBrk="0" hangingPunct="1">
        <a:defRPr kumimoji="0" lang="fr-FR">
          <a:solidFill>
            <a:schemeClr val="tx2"/>
          </a:solidFill>
        </a:defRPr>
      </a:lvl6pPr>
      <a:lvl7pPr eaLnBrk="1" latinLnBrk="0" hangingPunct="1">
        <a:defRPr kumimoji="0" lang="fr-FR">
          <a:solidFill>
            <a:schemeClr val="tx2"/>
          </a:solidFill>
        </a:defRPr>
      </a:lvl7pPr>
      <a:lvl8pPr eaLnBrk="1" latinLnBrk="0" hangingPunct="1">
        <a:defRPr kumimoji="0" lang="fr-FR">
          <a:solidFill>
            <a:schemeClr val="tx2"/>
          </a:solidFill>
        </a:defRPr>
      </a:lvl8pPr>
      <a:lvl9pPr eaLnBrk="1" latinLnBrk="0" hangingPunct="1">
        <a:defRPr kumimoji="0" lang="fr-FR"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kumimoji="0" lang="fr-FR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kumimoji="0" lang="fr-FR"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kumimoji="0" lang="fr-FR"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kumimoji="0" lang="fr-FR" sz="16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438" y="275000"/>
            <a:ext cx="8229599" cy="1143001"/>
          </a:xfrm>
          <a:prstGeom prst="rect">
            <a:avLst/>
          </a:prstGeom>
        </p:spPr>
        <p:txBody>
          <a:bodyPr vert="horz" lIns="94703" tIns="47327" rIns="94703" bIns="4732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438" y="1600762"/>
            <a:ext cx="8229599" cy="4525963"/>
          </a:xfrm>
          <a:prstGeom prst="rect">
            <a:avLst/>
          </a:prstGeom>
        </p:spPr>
        <p:txBody>
          <a:bodyPr vert="horz" lIns="94703" tIns="47327" rIns="94703" bIns="4732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899" y="6356574"/>
            <a:ext cx="2133599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l" defTabSz="1000328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70" y="6356574"/>
            <a:ext cx="2895600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ctr" defTabSz="1000328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898" y="6356574"/>
            <a:ext cx="2133599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r" defTabSz="1000328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545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 spd="slow" advTm="4000">
    <p:comb/>
  </p:transition>
  <p:txStyles>
    <p:titleStyle>
      <a:lvl1pPr algn="ctr" defTabSz="1000328" rtl="0" eaLnBrk="1" latinLnBrk="0" hangingPunct="1">
        <a:spcBef>
          <a:spcPct val="0"/>
        </a:spcBef>
        <a:buNone/>
        <a:defRPr sz="48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5115" indent="-375115" algn="l" defTabSz="1000328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12671" indent="-312557" algn="l" defTabSz="1000328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50264" indent="-250093" algn="l" defTabSz="1000328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50384" indent="-250093" algn="l" defTabSz="1000328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50597" indent="-250093" algn="l" defTabSz="1000328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50641" indent="-250093" algn="l" defTabSz="1000328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50760" indent="-250093" algn="l" defTabSz="1000328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50763" indent="-250093" algn="l" defTabSz="1000328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50934" indent="-250093" algn="l" defTabSz="1000328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0032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500166" algn="l" defTabSz="100032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1000328" algn="l" defTabSz="100032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500358" algn="l" defTabSz="100032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2000641" algn="l" defTabSz="100032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500587" algn="l" defTabSz="100032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3000721" algn="l" defTabSz="100032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500840" algn="l" defTabSz="100032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4000939" algn="l" defTabSz="100032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2" y="276858"/>
            <a:ext cx="8229599" cy="1143002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2" y="1601574"/>
            <a:ext cx="8229599" cy="4525963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231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5" y="6360425"/>
            <a:ext cx="2895600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239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615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ransition spd="slow" advTm="4000">
    <p:comb/>
  </p:transition>
  <p:txStyles>
    <p:titleStyle>
      <a:lvl1pPr algn="ctr" defTabSz="993231" rtl="0" eaLnBrk="1" latinLnBrk="0" hangingPunct="1">
        <a:spcBef>
          <a:spcPct val="0"/>
        </a:spcBef>
        <a:buNone/>
        <a:defRPr sz="48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2479" indent="-372479" algn="l" defTabSz="993231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06897" indent="-310339" algn="l" defTabSz="993231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1456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37972" indent="-248333" algn="l" defTabSz="993231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34578" indent="-248333" algn="l" defTabSz="993231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1089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27717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24116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20849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96619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9323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8972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86432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82869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79428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47595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972560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7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9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2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5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61.png"/><Relationship Id="rId5" Type="http://schemas.openxmlformats.org/officeDocument/2006/relationships/image" Target="../media/image60.gif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20000">
            <a:off x="224528" y="3073257"/>
            <a:ext cx="3238214" cy="2794628"/>
          </a:xfrm>
          <a:prstGeom prst="rect">
            <a:avLst/>
          </a:prstGeom>
          <a:noFill/>
        </p:spPr>
        <p:txBody>
          <a:bodyPr wrap="none" lIns="84018" tIns="42007" rIns="84018" bIns="42007" numCol="1" rtlCol="0">
            <a:prstTxWarp prst="textArchUpPour">
              <a:avLst/>
            </a:prstTxWarp>
            <a:spAutoFit/>
          </a:bodyPr>
          <a:lstStyle/>
          <a:p>
            <a:pPr defTabSz="1000328"/>
            <a:r>
              <a:rPr lang="fr-FR" sz="8148" dirty="0">
                <a:ln w="38100">
                  <a:gradFill>
                    <a:gsLst>
                      <a:gs pos="0">
                        <a:srgbClr val="000082">
                          <a:lumMod val="100000"/>
                        </a:srgbClr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3009635" y="2971291"/>
            <a:ext cx="4190630" cy="3196865"/>
          </a:xfrm>
          <a:prstGeom prst="rect">
            <a:avLst/>
          </a:prstGeom>
          <a:noFill/>
        </p:spPr>
        <p:txBody>
          <a:bodyPr wrap="none" lIns="84018" tIns="42007" rIns="84018" bIns="42007" numCol="1" rtlCol="0">
            <a:prstTxWarp prst="textArchDownPour">
              <a:avLst/>
            </a:prstTxWarp>
            <a:spAutoFit/>
          </a:bodyPr>
          <a:lstStyle/>
          <a:p>
            <a:pPr defTabSz="1000328"/>
            <a:r>
              <a:rPr lang="fr-FR" sz="5608" dirty="0">
                <a:ln w="15875">
                  <a:solidFill>
                    <a:prstClr val="black"/>
                  </a:solidFill>
                </a:ln>
                <a:solidFill>
                  <a:srgbClr val="0070C0"/>
                </a:solidFill>
                <a:latin typeface="Broadway" pitchFamily="82" charset="0"/>
              </a:rPr>
              <a:t>crépuscule</a:t>
            </a:r>
          </a:p>
        </p:txBody>
      </p:sp>
      <p:sp>
        <p:nvSpPr>
          <p:cNvPr id="4" name="Rectangle 3"/>
          <p:cNvSpPr/>
          <p:nvPr/>
        </p:nvSpPr>
        <p:spPr>
          <a:xfrm>
            <a:off x="2613280" y="1724364"/>
            <a:ext cx="3246276" cy="2197442"/>
          </a:xfrm>
          <a:prstGeom prst="rect">
            <a:avLst/>
          </a:prstGeom>
        </p:spPr>
        <p:txBody>
          <a:bodyPr wrap="square" lIns="111985" tIns="56093" rIns="111985" bIns="56093">
            <a:spAutoFit/>
          </a:bodyPr>
          <a:lstStyle/>
          <a:p>
            <a:pPr algn="ctr" defTabSz="1000328"/>
            <a:r>
              <a:rPr lang="fr-FR" sz="3386" b="1" dirty="0">
                <a:solidFill>
                  <a:prstClr val="white"/>
                </a:solidFill>
                <a:latin typeface="Chiller" pitchFamily="82" charset="0"/>
              </a:rPr>
              <a:t>Pour voir la beauté du paysage, il faut le regarder avec le cœur...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" y="495010"/>
            <a:ext cx="9144001" cy="768740"/>
          </a:xfrm>
          <a:prstGeom prst="rect">
            <a:avLst/>
          </a:prstGeom>
          <a:noFill/>
        </p:spPr>
        <p:txBody>
          <a:bodyPr wrap="square" lIns="84018" tIns="42007" rIns="84018" bIns="42007" rtlCol="0">
            <a:spAutoFit/>
          </a:bodyPr>
          <a:lstStyle/>
          <a:p>
            <a:pPr algn="ctr" defTabSz="1000328"/>
            <a:r>
              <a:rPr lang="fr-FR" sz="2222" b="1" dirty="0">
                <a:ln w="1905">
                  <a:solidFill>
                    <a:srgbClr val="FF0000"/>
                  </a:solidFill>
                </a:ln>
                <a:solidFill>
                  <a:prstClr val="white"/>
                </a:solidFill>
                <a:latin typeface="Courgette" pitchFamily="2" charset="0"/>
              </a:rPr>
              <a:t>Photos  prises par  </a:t>
            </a:r>
            <a:r>
              <a:rPr lang="fr-FR" sz="2222" b="1" dirty="0">
                <a:ln w="1905">
                  <a:solidFill>
                    <a:srgbClr val="FF0000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différents  photographes  randonneurs</a:t>
            </a:r>
          </a:p>
          <a:p>
            <a:pPr algn="ctr" defTabSz="1000328"/>
            <a:r>
              <a:rPr lang="fr-FR" sz="2222" b="1" dirty="0">
                <a:ln w="1905">
                  <a:solidFill>
                    <a:srgbClr val="FF0000"/>
                  </a:solidFill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693" b="1" dirty="0">
                <a:ln w="1905">
                  <a:solidFill>
                    <a:srgbClr val="FF0000"/>
                  </a:solidFill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9959B475-D40F-7921-7460-9587FA721CEE}"/>
              </a:ext>
            </a:extLst>
          </p:cNvPr>
          <p:cNvSpPr txBox="1"/>
          <p:nvPr/>
        </p:nvSpPr>
        <p:spPr>
          <a:xfrm rot="-2880000">
            <a:off x="5565613" y="1118765"/>
            <a:ext cx="4602361" cy="4495249"/>
          </a:xfrm>
          <a:prstGeom prst="rect">
            <a:avLst/>
          </a:prstGeom>
          <a:noFill/>
        </p:spPr>
        <p:txBody>
          <a:bodyPr wrap="square">
            <a:prstTxWarp prst="textArchUpPour">
              <a:avLst/>
            </a:prstTxWarp>
            <a:spAutoFit/>
          </a:bodyPr>
          <a:lstStyle/>
          <a:p>
            <a:pPr defTabSz="1000328"/>
            <a:r>
              <a:rPr lang="fr-FR" sz="1905" dirty="0">
                <a:ln w="38100">
                  <a:solidFill>
                    <a:srgbClr val="FF0000"/>
                  </a:solidFill>
                </a:ln>
                <a:solidFill>
                  <a:srgbClr val="E2C54A"/>
                </a:solidFill>
                <a:latin typeface="Broadway" pitchFamily="82" charset="0"/>
              </a:rPr>
              <a:t>Alsace</a:t>
            </a:r>
          </a:p>
        </p:txBody>
      </p:sp>
      <p:pic>
        <p:nvPicPr>
          <p:cNvPr id="20" name="Image 19" descr="Une image contenant clipart, Graphique, dessin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6D1B4EE8-64C2-31EC-45E0-2AAC1D747A1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2421" y="3200395"/>
            <a:ext cx="1904832" cy="1904832"/>
          </a:xfrm>
          <a:prstGeom prst="rect">
            <a:avLst/>
          </a:prstGeom>
        </p:spPr>
      </p:pic>
      <p:pic>
        <p:nvPicPr>
          <p:cNvPr id="6" name="AFRICAN 15  MUSIC FOR MEDITATION III KORA INSPIRATIONS">
            <a:hlinkClick r:id="" action="ppaction://media"/>
            <a:extLst>
              <a:ext uri="{FF2B5EF4-FFF2-40B4-BE49-F238E27FC236}">
                <a16:creationId xmlns:a16="http://schemas.microsoft.com/office/drawing/2014/main" id="{9F3DAF75-4D42-4675-612D-ECCAD31ECA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8707" y="2101156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2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75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750"/>
                            </p:stCondLst>
                            <p:childTnLst>
                              <p:par>
                                <p:cTn id="41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/>
          <a:stretch/>
        </p:blipFill>
        <p:spPr>
          <a:xfrm>
            <a:off x="5220072" y="1196752"/>
            <a:ext cx="3816424" cy="3816424"/>
          </a:xfrm>
        </p:spPr>
      </p:pic>
      <p:pic>
        <p:nvPicPr>
          <p:cNvPr id="7" name="Espace réservé d’image 4">
            <a:extLst>
              <a:ext uri="{FF2B5EF4-FFF2-40B4-BE49-F238E27FC236}">
                <a16:creationId xmlns:a16="http://schemas.microsoft.com/office/drawing/2014/main" id="{6A395035-690E-2CCB-9ED8-0FC3F7B185D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24952" y="233241"/>
            <a:ext cx="4629150" cy="6172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prism isInverted="1"/>
      </p:transition>
    </mc:Choice>
    <mc:Fallback xmlns=""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d’image 9"/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/>
          <a:stretch/>
        </p:blipFill>
        <p:spPr>
          <a:xfrm>
            <a:off x="1259632" y="116632"/>
            <a:ext cx="6552368" cy="6552368"/>
          </a:xfrm>
        </p:spPr>
      </p:pic>
    </p:spTree>
  </p:cSld>
  <p:clrMapOvr>
    <a:masterClrMapping/>
  </p:clrMapOvr>
  <p:transition spd="slow" advTm="4000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12500" b="12500"/>
          <a:stretch/>
        </p:blipFill>
        <p:spPr>
          <a:xfrm>
            <a:off x="323528" y="260648"/>
            <a:ext cx="4104456" cy="5760640"/>
          </a:xfrm>
        </p:spPr>
      </p:pic>
      <p:pic>
        <p:nvPicPr>
          <p:cNvPr id="12" name="Espace réservé d’image 11"/>
          <p:cNvPicPr>
            <a:picLocks noGrp="1" noChangeAspect="1"/>
          </p:cNvPicPr>
          <p:nvPr>
            <p:ph type="pic" sz="quarter" idx="16"/>
          </p:nvPr>
        </p:nvPicPr>
        <p:blipFill>
          <a:blip r:embed="rId4"/>
          <a:srcRect/>
          <a:stretch/>
        </p:blipFill>
        <p:spPr>
          <a:xfrm>
            <a:off x="4807224" y="742596"/>
            <a:ext cx="4104456" cy="5760640"/>
          </a:xfrm>
        </p:spPr>
      </p:pic>
    </p:spTree>
    <p:extLst>
      <p:ext uri="{BB962C8B-B14F-4D97-AF65-F5344CB8AC3E}">
        <p14:creationId xmlns:p14="http://schemas.microsoft.com/office/powerpoint/2010/main" val="13205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2CC3EC2-21FC-EEEA-E0F2-0A64A0416BF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436096" y="1060930"/>
            <a:ext cx="3491880" cy="4655840"/>
          </a:xfrm>
          <a:prstGeom prst="rect">
            <a:avLst/>
          </a:prstGeom>
        </p:spPr>
      </p:pic>
    </p:spTree>
  </p:cSld>
  <p:clrMapOvr>
    <a:masterClrMapping/>
  </p:clrMapOvr>
  <p:transition spd="slow" advTm="4000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d’image 7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4514" b="4514"/>
          <a:stretch/>
        </p:blipFill>
        <p:spPr>
          <a:xfrm>
            <a:off x="2051720" y="140634"/>
            <a:ext cx="4932548" cy="65767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0EB30356-E538-593D-50E6-D4A1C71C518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05951" y="324000"/>
            <a:ext cx="4542635" cy="6056848"/>
          </a:xfrm>
          <a:prstGeom prst="rect">
            <a:avLst/>
          </a:prstGeom>
        </p:spPr>
      </p:pic>
      <p:pic>
        <p:nvPicPr>
          <p:cNvPr id="14" name="Espace réservé d’image 13"/>
          <p:cNvPicPr>
            <a:picLocks noGrp="1" noChangeAspect="1"/>
          </p:cNvPicPr>
          <p:nvPr>
            <p:ph type="pic" sz="quarter" idx="12"/>
          </p:nvPr>
        </p:nvPicPr>
        <p:blipFill>
          <a:blip r:embed="rId4"/>
          <a:srcRect/>
          <a:stretch/>
        </p:blipFill>
        <p:spPr>
          <a:xfrm>
            <a:off x="4788024" y="1196752"/>
            <a:ext cx="4158102" cy="5544136"/>
          </a:xfrm>
        </p:spPr>
      </p:pic>
    </p:spTree>
    <p:extLst>
      <p:ext uri="{BB962C8B-B14F-4D97-AF65-F5344CB8AC3E}">
        <p14:creationId xmlns:p14="http://schemas.microsoft.com/office/powerpoint/2010/main" val="809882138"/>
      </p:ext>
    </p:extLst>
  </p:cSld>
  <p:clrMapOvr>
    <a:masterClrMapping/>
  </p:clrMapOvr>
  <p:transition spd="slow" advTm="4000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12435" b="12435"/>
          <a:stretch/>
        </p:blipFill>
        <p:spPr>
          <a:xfrm>
            <a:off x="323528" y="2195528"/>
            <a:ext cx="4248472" cy="4248472"/>
          </a:xfrm>
        </p:spPr>
      </p:pic>
      <p:pic>
        <p:nvPicPr>
          <p:cNvPr id="12" name="Espace réservé d’image 11"/>
          <p:cNvPicPr>
            <a:picLocks noGrp="1" noChangeAspect="1"/>
          </p:cNvPicPr>
          <p:nvPr>
            <p:ph type="pic" sz="quarter" idx="16"/>
          </p:nvPr>
        </p:nvPicPr>
        <p:blipFill>
          <a:blip r:embed="rId4"/>
          <a:srcRect/>
          <a:stretch/>
        </p:blipFill>
        <p:spPr>
          <a:xfrm>
            <a:off x="4788024" y="288000"/>
            <a:ext cx="4123656" cy="4123656"/>
          </a:xfrm>
        </p:spPr>
      </p:pic>
    </p:spTree>
    <p:extLst>
      <p:ext uri="{BB962C8B-B14F-4D97-AF65-F5344CB8AC3E}">
        <p14:creationId xmlns:p14="http://schemas.microsoft.com/office/powerpoint/2010/main" val="2827612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d’image 9"/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/>
          <a:stretch/>
        </p:blipFill>
        <p:spPr>
          <a:xfrm>
            <a:off x="1115615" y="268310"/>
            <a:ext cx="6401049" cy="6401049"/>
          </a:xfrm>
        </p:spPr>
      </p:pic>
    </p:spTree>
    <p:extLst>
      <p:ext uri="{BB962C8B-B14F-4D97-AF65-F5344CB8AC3E}">
        <p14:creationId xmlns:p14="http://schemas.microsoft.com/office/powerpoint/2010/main" val="2020868690"/>
      </p:ext>
    </p:extLst>
  </p:cSld>
  <p:clrMapOvr>
    <a:masterClrMapping/>
  </p:clrMapOvr>
  <p:transition spd="slow" advTm="4000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/>
          <a:stretch/>
        </p:blipFill>
        <p:spPr/>
      </p:pic>
      <p:pic>
        <p:nvPicPr>
          <p:cNvPr id="8" name="Espace réservé d’image 7"/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/>
          <a:stretch/>
        </p:blipFill>
        <p:spPr/>
      </p:pic>
      <p:pic>
        <p:nvPicPr>
          <p:cNvPr id="10" name="Espace réservé d’image 9"/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/>
          <a:stretch/>
        </p:blipFill>
        <p:spPr/>
      </p:pic>
    </p:spTree>
    <p:extLst>
      <p:ext uri="{BB962C8B-B14F-4D97-AF65-F5344CB8AC3E}">
        <p14:creationId xmlns:p14="http://schemas.microsoft.com/office/powerpoint/2010/main" val="268723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</p:spTree>
    <p:extLst>
      <p:ext uri="{BB962C8B-B14F-4D97-AF65-F5344CB8AC3E}">
        <p14:creationId xmlns:p14="http://schemas.microsoft.com/office/powerpoint/2010/main" val="4134390375"/>
      </p:ext>
    </p:extLst>
  </p:cSld>
  <p:clrMapOvr>
    <a:masterClrMapping/>
  </p:clrMapOvr>
  <p:transition spd="slow" advTm="4000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2CC3EC2-21FC-EEEA-E0F2-0A64A0416BF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436096" y="441857"/>
            <a:ext cx="3491880" cy="5893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691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d’image 7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/>
          <a:stretch/>
        </p:blipFill>
        <p:spPr>
          <a:xfrm>
            <a:off x="1979712" y="143392"/>
            <a:ext cx="4968552" cy="66247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1042039"/>
      </p:ext>
    </p:extLst>
  </p:cSld>
  <p:clrMapOvr>
    <a:masterClrMapping/>
  </p:clrMapOvr>
  <p:transition spd="slow" advTm="4000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59B19C6-CEED-DA55-F0C6-CB4012395B2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93397" y="918309"/>
            <a:ext cx="4134587" cy="5805051"/>
          </a:xfrm>
          <a:prstGeom prst="rect">
            <a:avLst/>
          </a:prstGeom>
        </p:spPr>
      </p:pic>
      <p:pic>
        <p:nvPicPr>
          <p:cNvPr id="14" name="Espace réservé d’image 13"/>
          <p:cNvPicPr>
            <a:picLocks noGrp="1" noChangeAspect="1"/>
          </p:cNvPicPr>
          <p:nvPr>
            <p:ph type="pic" sz="quarter" idx="12"/>
          </p:nvPr>
        </p:nvPicPr>
        <p:blipFill>
          <a:blip r:embed="rId4"/>
          <a:srcRect/>
          <a:stretch/>
        </p:blipFill>
        <p:spPr>
          <a:xfrm>
            <a:off x="4829541" y="188639"/>
            <a:ext cx="4134587" cy="5512783"/>
          </a:xfrm>
        </p:spPr>
      </p:pic>
    </p:spTree>
    <p:extLst>
      <p:ext uri="{BB962C8B-B14F-4D97-AF65-F5344CB8AC3E}">
        <p14:creationId xmlns:p14="http://schemas.microsoft.com/office/powerpoint/2010/main" val="4185937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pic>
        <p:nvPicPr>
          <p:cNvPr id="9" name="Espace réservé d’image 13">
            <a:extLst>
              <a:ext uri="{FF2B5EF4-FFF2-40B4-BE49-F238E27FC236}">
                <a16:creationId xmlns:a16="http://schemas.microsoft.com/office/drawing/2014/main" id="{FE550CF8-2241-59E2-45C3-B8CAF13B7E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436096" y="771128"/>
            <a:ext cx="3505572" cy="4674096"/>
          </a:xfrm>
          <a:prstGeom prst="rect">
            <a:avLst/>
          </a:prstGeom>
        </p:spPr>
      </p:pic>
    </p:spTree>
  </p:cSld>
  <p:clrMapOvr>
    <a:masterClrMapping/>
  </p:clrMapOvr>
  <p:transition spd="slow" advTm="4000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</p:spTree>
    <p:extLst>
      <p:ext uri="{BB962C8B-B14F-4D97-AF65-F5344CB8AC3E}">
        <p14:creationId xmlns:p14="http://schemas.microsoft.com/office/powerpoint/2010/main" val="367798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curtains"/>
      </p:transition>
    </mc:Choice>
    <mc:Fallback xmlns=""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Espace réservé d’image 11"/>
          <p:cNvPicPr>
            <a:picLocks noGrp="1" noChangeAspect="1"/>
          </p:cNvPicPr>
          <p:nvPr>
            <p:ph type="pic" sz="quarter" idx="16"/>
          </p:nvPr>
        </p:nvPicPr>
        <p:blipFill>
          <a:blip r:embed="rId3"/>
          <a:srcRect/>
          <a:stretch/>
        </p:blipFill>
        <p:spPr>
          <a:xfrm>
            <a:off x="158030" y="811762"/>
            <a:ext cx="8827940" cy="5234476"/>
          </a:xfrm>
        </p:spPr>
      </p:pic>
    </p:spTree>
    <p:extLst>
      <p:ext uri="{BB962C8B-B14F-4D97-AF65-F5344CB8AC3E}">
        <p14:creationId xmlns:p14="http://schemas.microsoft.com/office/powerpoint/2010/main" val="2125970264"/>
      </p:ext>
    </p:extLst>
  </p:cSld>
  <p:clrMapOvr>
    <a:masterClrMapping/>
  </p:clrMapOvr>
  <p:transition spd="slow" advTm="4000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7303" b="7303"/>
          <a:stretch/>
        </p:blipFill>
        <p:spPr>
          <a:xfrm>
            <a:off x="243308" y="620688"/>
            <a:ext cx="8657383" cy="5544616"/>
          </a:xfrm>
        </p:spPr>
      </p:pic>
    </p:spTree>
    <p:extLst>
      <p:ext uri="{BB962C8B-B14F-4D97-AF65-F5344CB8AC3E}">
        <p14:creationId xmlns:p14="http://schemas.microsoft.com/office/powerpoint/2010/main" val="1148304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wind"/>
      </p:transition>
    </mc:Choice>
    <mc:Fallback xmlns=""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</p:spTree>
    <p:extLst>
      <p:ext uri="{BB962C8B-B14F-4D97-AF65-F5344CB8AC3E}">
        <p14:creationId xmlns:p14="http://schemas.microsoft.com/office/powerpoint/2010/main" val="3430911152"/>
      </p:ext>
    </p:extLst>
  </p:cSld>
  <p:clrMapOvr>
    <a:masterClrMapping/>
  </p:clrMapOvr>
  <p:transition spd="slow" advTm="4000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12500" b="12500"/>
          <a:stretch/>
        </p:blipFill>
        <p:spPr>
          <a:xfrm>
            <a:off x="827584" y="273999"/>
            <a:ext cx="5256584" cy="6310002"/>
          </a:xfrm>
        </p:spPr>
      </p:pic>
    </p:spTree>
    <p:extLst>
      <p:ext uri="{BB962C8B-B14F-4D97-AF65-F5344CB8AC3E}">
        <p14:creationId xmlns:p14="http://schemas.microsoft.com/office/powerpoint/2010/main" val="104574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Espace réservé d’image 11"/>
          <p:cNvPicPr>
            <a:picLocks noGrp="1" noChangeAspect="1"/>
          </p:cNvPicPr>
          <p:nvPr>
            <p:ph type="pic" sz="quarter" idx="16"/>
          </p:nvPr>
        </p:nvPicPr>
        <p:blipFill>
          <a:blip r:embed="rId3"/>
          <a:srcRect/>
          <a:stretch/>
        </p:blipFill>
        <p:spPr>
          <a:xfrm>
            <a:off x="2267744" y="177309"/>
            <a:ext cx="5563816" cy="6503382"/>
          </a:xfrm>
        </p:spPr>
      </p:pic>
    </p:spTree>
    <p:extLst>
      <p:ext uri="{BB962C8B-B14F-4D97-AF65-F5344CB8AC3E}">
        <p14:creationId xmlns:p14="http://schemas.microsoft.com/office/powerpoint/2010/main" val="2204508958"/>
      </p:ext>
    </p:extLst>
  </p:cSld>
  <p:clrMapOvr>
    <a:masterClrMapping/>
  </p:clrMapOvr>
  <p:transition spd="slow" advTm="4000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2CC3EC2-21FC-EEEA-E0F2-0A64A0416BF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436096" y="1060930"/>
            <a:ext cx="3491880" cy="465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02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/>
          <a:stretch/>
        </p:blipFill>
        <p:spPr/>
      </p:pic>
      <p:pic>
        <p:nvPicPr>
          <p:cNvPr id="8" name="Espace réservé d’image 7"/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/>
          <a:stretch/>
        </p:blipFill>
        <p:spPr/>
      </p:pic>
      <p:pic>
        <p:nvPicPr>
          <p:cNvPr id="10" name="Espace réservé d’image 9"/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/>
          <a:stretch/>
        </p:blipFill>
        <p:spPr/>
      </p:pic>
    </p:spTree>
  </p:cSld>
  <p:clrMapOvr>
    <a:masterClrMapping/>
  </p:clrMapOvr>
  <p:transition spd="slow" advTm="4000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xfrm>
            <a:off x="419375" y="233241"/>
            <a:ext cx="8257081" cy="6172200"/>
          </a:xfrm>
        </p:spPr>
      </p:pic>
    </p:spTree>
    <p:extLst>
      <p:ext uri="{BB962C8B-B14F-4D97-AF65-F5344CB8AC3E}">
        <p14:creationId xmlns:p14="http://schemas.microsoft.com/office/powerpoint/2010/main" val="3778137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2CC3EC2-21FC-EEEA-E0F2-0A64A0416BF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436096" y="284957"/>
            <a:ext cx="3491880" cy="620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934952"/>
      </p:ext>
    </p:extLst>
  </p:cSld>
  <p:clrMapOvr>
    <a:masterClrMapping/>
  </p:clrMapOvr>
  <p:transition spd="slow" advTm="4000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pic>
        <p:nvPicPr>
          <p:cNvPr id="9" name="Espace réservé d’image 13">
            <a:extLst>
              <a:ext uri="{FF2B5EF4-FFF2-40B4-BE49-F238E27FC236}">
                <a16:creationId xmlns:a16="http://schemas.microsoft.com/office/drawing/2014/main" id="{FE550CF8-2241-59E2-45C3-B8CAF13B7E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292080" y="1196752"/>
            <a:ext cx="3726730" cy="4845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</p:spTree>
    <p:extLst>
      <p:ext uri="{BB962C8B-B14F-4D97-AF65-F5344CB8AC3E}">
        <p14:creationId xmlns:p14="http://schemas.microsoft.com/office/powerpoint/2010/main" val="3534929879"/>
      </p:ext>
    </p:extLst>
  </p:cSld>
  <p:clrMapOvr>
    <a:masterClrMapping/>
  </p:clrMapOvr>
  <p:transition spd="slow" advTm="4000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2CC3EC2-21FC-EEEA-E0F2-0A64A0416BF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436096" y="284957"/>
            <a:ext cx="3491880" cy="620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88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2CC3EC2-21FC-EEEA-E0F2-0A64A0416BF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436096" y="284957"/>
            <a:ext cx="3491880" cy="620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160280"/>
      </p:ext>
    </p:extLst>
  </p:cSld>
  <p:clrMapOvr>
    <a:masterClrMapping/>
  </p:clrMapOvr>
  <p:transition spd="slow" advTm="4000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12036" b="12036"/>
          <a:stretch/>
        </p:blipFill>
        <p:spPr>
          <a:xfrm>
            <a:off x="72000" y="2268000"/>
            <a:ext cx="4500000" cy="4500000"/>
          </a:xfrm>
        </p:spPr>
      </p:pic>
      <p:pic>
        <p:nvPicPr>
          <p:cNvPr id="10" name="Espace réservé d’image 9"/>
          <p:cNvPicPr>
            <a:picLocks noGrp="1" noChangeAspect="1"/>
          </p:cNvPicPr>
          <p:nvPr>
            <p:ph type="pic" sz="quarter" idx="15"/>
          </p:nvPr>
        </p:nvPicPr>
        <p:blipFill>
          <a:blip r:embed="rId4"/>
          <a:srcRect/>
          <a:stretch/>
        </p:blipFill>
        <p:spPr>
          <a:xfrm>
            <a:off x="4634880" y="72000"/>
            <a:ext cx="4437120" cy="4437120"/>
          </a:xfrm>
        </p:spPr>
      </p:pic>
    </p:spTree>
    <p:extLst>
      <p:ext uri="{BB962C8B-B14F-4D97-AF65-F5344CB8AC3E}">
        <p14:creationId xmlns:p14="http://schemas.microsoft.com/office/powerpoint/2010/main" val="2821473488"/>
      </p:ext>
    </p:extLst>
  </p:cSld>
  <p:clrMapOvr>
    <a:masterClrMapping/>
  </p:clrMapOvr>
  <p:transition spd="slow" advTm="4000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xfrm>
            <a:off x="2051720" y="260648"/>
            <a:ext cx="4640305" cy="6172200"/>
          </a:xfrm>
        </p:spPr>
      </p:pic>
    </p:spTree>
    <p:extLst>
      <p:ext uri="{BB962C8B-B14F-4D97-AF65-F5344CB8AC3E}">
        <p14:creationId xmlns:p14="http://schemas.microsoft.com/office/powerpoint/2010/main" val="596061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16260" r="16260"/>
          <a:stretch/>
        </p:blipFill>
        <p:spPr>
          <a:xfrm>
            <a:off x="72000" y="2348880"/>
            <a:ext cx="4419120" cy="4419120"/>
          </a:xfrm>
        </p:spPr>
      </p:pic>
      <p:pic>
        <p:nvPicPr>
          <p:cNvPr id="12" name="Espace réservé d’image 11"/>
          <p:cNvPicPr>
            <a:picLocks noGrp="1" noChangeAspect="1"/>
          </p:cNvPicPr>
          <p:nvPr>
            <p:ph type="pic" sz="quarter" idx="16"/>
          </p:nvPr>
        </p:nvPicPr>
        <p:blipFill>
          <a:blip r:embed="rId4"/>
          <a:srcRect/>
          <a:stretch/>
        </p:blipFill>
        <p:spPr>
          <a:xfrm>
            <a:off x="4536000" y="144000"/>
            <a:ext cx="4536008" cy="4536008"/>
          </a:xfrm>
        </p:spPr>
      </p:pic>
    </p:spTree>
    <p:extLst>
      <p:ext uri="{BB962C8B-B14F-4D97-AF65-F5344CB8AC3E}">
        <p14:creationId xmlns:p14="http://schemas.microsoft.com/office/powerpoint/2010/main" val="1903699254"/>
      </p:ext>
    </p:extLst>
  </p:cSld>
  <p:clrMapOvr>
    <a:masterClrMapping/>
  </p:clrMapOvr>
  <p:transition spd="slow" advTm="4000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d’image 9"/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/>
          <a:stretch/>
        </p:blipFill>
        <p:spPr>
          <a:xfrm>
            <a:off x="1403648" y="152636"/>
            <a:ext cx="6552728" cy="6552728"/>
          </a:xfrm>
        </p:spPr>
      </p:pic>
    </p:spTree>
    <p:extLst>
      <p:ext uri="{BB962C8B-B14F-4D97-AF65-F5344CB8AC3E}">
        <p14:creationId xmlns:p14="http://schemas.microsoft.com/office/powerpoint/2010/main" val="86742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53034" y="5870988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22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157460" y="5870988"/>
            <a:ext cx="1101203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algn="ctr" defTabSz="993222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2613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892514" y="380720"/>
            <a:ext cx="4251413" cy="1315815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algn="ctr" defTabSz="993222"/>
            <a:r>
              <a:rPr lang="en-US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AFRICAN KORA INSPIRATIONS</a:t>
            </a:r>
            <a:endParaRPr lang="fr-FR" sz="3915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57460" y="3720172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22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444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0000">
            <a:off x="7121134" y="5661691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61509" y="1394896"/>
            <a:ext cx="801979" cy="712202"/>
          </a:xfrm>
          <a:prstGeom prst="rect">
            <a:avLst/>
          </a:prstGeom>
        </p:spPr>
      </p:pic>
      <p:pic>
        <p:nvPicPr>
          <p:cNvPr id="6" name="Image 5" descr="f1daPhotographe.gif">
            <a:extLst>
              <a:ext uri="{FF2B5EF4-FFF2-40B4-BE49-F238E27FC236}">
                <a16:creationId xmlns:a16="http://schemas.microsoft.com/office/drawing/2014/main" id="{7B562DC0-9926-8E05-B756-9C4F95DECD5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05768" y="2338200"/>
            <a:ext cx="2095315" cy="2095315"/>
          </a:xfrm>
          <a:prstGeom prst="rect">
            <a:avLst/>
          </a:prstGeom>
        </p:spPr>
      </p:pic>
      <p:pic>
        <p:nvPicPr>
          <p:cNvPr id="15" name="Image 14" descr="Une image contenant musique, sitar, habits, instrument de musique&#10;&#10;Le contenu généré par l’IA peut être incorrect.">
            <a:extLst>
              <a:ext uri="{FF2B5EF4-FFF2-40B4-BE49-F238E27FC236}">
                <a16:creationId xmlns:a16="http://schemas.microsoft.com/office/drawing/2014/main" id="{A83487A5-7D9C-DC06-BEE8-1964FE5BF3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89760" y="2492896"/>
            <a:ext cx="1440000" cy="2160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8BDFD5E-FCC1-6276-AADD-076CBC6F1F49}"/>
              </a:ext>
            </a:extLst>
          </p:cNvPr>
          <p:cNvPicPr>
            <a:picLocks noChangeAspect="1"/>
          </p:cNvPicPr>
          <p:nvPr/>
        </p:nvPicPr>
        <p:blipFill>
          <a:blip r:embed="rId7">
            <a:grayscl/>
          </a:blip>
          <a:stretch>
            <a:fillRect/>
          </a:stretch>
        </p:blipFill>
        <p:spPr>
          <a:xfrm>
            <a:off x="1119854" y="5256000"/>
            <a:ext cx="11664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3103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lbumPhotoClassique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70000"/>
                <a:satMod val="350000"/>
              </a:schemeClr>
            </a:gs>
          </a:gsLst>
          <a:path path="circle">
            <a:fillToRect l="51000" t="-20000" r="2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25000"/>
                <a:satMod val="350000"/>
              </a:schemeClr>
              <a:schemeClr val="phClr">
                <a:tint val="83000"/>
                <a:satMod val="115000"/>
              </a:schemeClr>
            </a:duotone>
          </a:blip>
          <a:tile tx="0" ty="0" sx="120000" sy="120000" flip="xy" algn="t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3067572_TF16401343_Win32" id="{EC33902B-0F9A-45F1-B028-5B6D81463F35}" vid="{CD1301C6-B0E9-47BB-BBB3-C7A92BD10195}"/>
    </a:ext>
  </a:extLst>
</a:theme>
</file>

<file path=ppt/theme/theme2.xml><?xml version="1.0" encoding="utf-8"?>
<a:theme xmlns:a="http://schemas.openxmlformats.org/drawingml/2006/main" name="7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bg2"/>
        </a:solidFill>
      </a:spPr>
      <a:bodyPr wrap="square">
        <a:spAutoFit/>
      </a:bodyPr>
      <a:lstStyle>
        <a:defPPr marL="0" marR="0" indent="0" algn="ctr" defTabSz="914692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905" b="1" i="0" u="none" strike="noStrike" kern="1200" cap="none" spc="0" normalizeH="0" baseline="0" noProof="0" dirty="0">
            <a:ln>
              <a:noFill/>
            </a:ln>
            <a:solidFill>
              <a:srgbClr val="FF0000"/>
            </a:solidFill>
            <a:effectLst/>
            <a:uLnTx/>
            <a:uFillTx/>
            <a:latin typeface="Calibri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4" ma:contentTypeDescription="Create a new document." ma:contentTypeScope="" ma:versionID="2d714a3296df14eba7a100bb665443ca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49549bf45bfbbfb6cffed527380e77e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8B395253-62BB-4CDE-B288-C74B01D2A4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BA93842-4D7E-4E5F-94A9-35F5B3E5E19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AEBC9B2-5A7A-494C-BC37-26061F525997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Album photo classique</Template>
  <TotalTime>0</TotalTime>
  <Words>119</Words>
  <Application>Microsoft Office PowerPoint</Application>
  <PresentationFormat>Affichage à l'écran (4:3)</PresentationFormat>
  <Paragraphs>48</Paragraphs>
  <Slides>35</Slides>
  <Notes>33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35</vt:i4>
      </vt:variant>
    </vt:vector>
  </HeadingPairs>
  <TitlesOfParts>
    <vt:vector size="46" baseType="lpstr">
      <vt:lpstr>Arial</vt:lpstr>
      <vt:lpstr>Broadway</vt:lpstr>
      <vt:lpstr>Calibri</vt:lpstr>
      <vt:lpstr>Century Schoolbook</vt:lpstr>
      <vt:lpstr>Chiller</vt:lpstr>
      <vt:lpstr>Courgette</vt:lpstr>
      <vt:lpstr>Franklin Gothic Medium</vt:lpstr>
      <vt:lpstr>Rockwell</vt:lpstr>
      <vt:lpstr>AlbumPhotoClassique</vt:lpstr>
      <vt:lpstr>70_Thème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Image pleine page avec une chute d'eau sur des rochers</vt:lpstr>
      <vt:lpstr>Présentation PowerPoint</vt:lpstr>
      <vt:lpstr>Présentation PowerPoint</vt:lpstr>
      <vt:lpstr>Présentation PowerPoint</vt:lpstr>
      <vt:lpstr>Présentation PowerPoint</vt:lpstr>
      <vt:lpstr>Image pleine page avec une chute d'eau sur des rochers</vt:lpstr>
      <vt:lpstr>Présentation PowerPoint</vt:lpstr>
      <vt:lpstr>Présentation PowerPoint</vt:lpstr>
      <vt:lpstr>Image pleine page avec une chute d'eau sur des rochers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Image pleine page avec une chute d'eau sur des rochers</vt:lpstr>
      <vt:lpstr>Présentation PowerPoint</vt:lpstr>
      <vt:lpstr>Présentation PowerPoint</vt:lpstr>
      <vt:lpstr>Image pleine page avec une chute d'eau sur des rochers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9</cp:revision>
  <dcterms:created xsi:type="dcterms:W3CDTF">2025-10-17T17:31:44Z</dcterms:created>
  <dcterms:modified xsi:type="dcterms:W3CDTF">2025-10-19T22:14:14Z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