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85"/>
  </p:notesMasterIdLst>
  <p:sldIdLst>
    <p:sldId id="257" r:id="rId4"/>
    <p:sldId id="263" r:id="rId5"/>
    <p:sldId id="259" r:id="rId6"/>
    <p:sldId id="28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3" r:id="rId78"/>
    <p:sldId id="334" r:id="rId79"/>
    <p:sldId id="336" r:id="rId80"/>
    <p:sldId id="337" r:id="rId81"/>
    <p:sldId id="332" r:id="rId82"/>
    <p:sldId id="335" r:id="rId83"/>
    <p:sldId id="258" r:id="rId84"/>
  </p:sldIdLst>
  <p:sldSz cx="8640763" cy="5759450"/>
  <p:notesSz cx="6858000" cy="9144000"/>
  <p:defaultTextStyle>
    <a:defPPr>
      <a:defRPr lang="fr-FR"/>
    </a:defPPr>
    <a:lvl1pPr marL="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1361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756d4MTANLOClu1uk7c2w==" hashData="7/ienMCYp7pGnQJyG3WvppsK/0c+tppIIAlso/tm9a0vCVK06WGCCgcjAQb4kRqDD/CCmdQ4XbwySW6Z03kXU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8726" autoAdjust="0"/>
    <p:restoredTop sz="94660"/>
  </p:normalViewPr>
  <p:slideViewPr>
    <p:cSldViewPr snapToGrid="0">
      <p:cViewPr varScale="1">
        <p:scale>
          <a:sx n="93" d="100"/>
          <a:sy n="93" d="100"/>
        </p:scale>
        <p:origin x="130" y="4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tableStyles" Target="tableStyles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viewProps" Target="viewProps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2B24AF-DB10-4853-92B1-C119DB59B625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14425" y="1143000"/>
            <a:ext cx="4629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C0071-D175-4E48-88B9-861A1DE516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43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1pPr>
    <a:lvl2pPr marL="345597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2pPr>
    <a:lvl3pPr marL="691195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3pPr>
    <a:lvl4pPr marL="1036792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4pPr>
    <a:lvl5pPr marL="1382390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5pPr>
    <a:lvl6pPr marL="1727987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6pPr>
    <a:lvl7pPr marL="2073585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7pPr>
    <a:lvl8pPr marL="2419182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8pPr>
    <a:lvl9pPr marL="2764780" algn="l" defTabSz="691195" rtl="0" eaLnBrk="1" latinLnBrk="0" hangingPunct="1">
      <a:defRPr sz="90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685800"/>
            <a:ext cx="51435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080A70-75AB-4AD4-A5A3-BF73EAC3B717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52CEE6-FEDE-3D6F-B238-FB78DA0B01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0096" y="942577"/>
            <a:ext cx="6480572" cy="2005142"/>
          </a:xfrm>
        </p:spPr>
        <p:txBody>
          <a:bodyPr anchor="b"/>
          <a:lstStyle>
            <a:lvl1pPr algn="ctr"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1A92F00-A8CA-D642-238A-22B12950B6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0096" y="3025045"/>
            <a:ext cx="6480572" cy="1390533"/>
          </a:xfrm>
        </p:spPr>
        <p:txBody>
          <a:bodyPr/>
          <a:lstStyle>
            <a:lvl1pPr marL="0" indent="0" algn="ctr">
              <a:buNone/>
              <a:defRPr sz="1701"/>
            </a:lvl1pPr>
            <a:lvl2pPr marL="324018" indent="0" algn="ctr">
              <a:buNone/>
              <a:defRPr sz="1417"/>
            </a:lvl2pPr>
            <a:lvl3pPr marL="648035" indent="0" algn="ctr">
              <a:buNone/>
              <a:defRPr sz="1276"/>
            </a:lvl3pPr>
            <a:lvl4pPr marL="972053" indent="0" algn="ctr">
              <a:buNone/>
              <a:defRPr sz="1134"/>
            </a:lvl4pPr>
            <a:lvl5pPr marL="1296071" indent="0" algn="ctr">
              <a:buNone/>
              <a:defRPr sz="1134"/>
            </a:lvl5pPr>
            <a:lvl6pPr marL="1620088" indent="0" algn="ctr">
              <a:buNone/>
              <a:defRPr sz="1134"/>
            </a:lvl6pPr>
            <a:lvl7pPr marL="1944106" indent="0" algn="ctr">
              <a:buNone/>
              <a:defRPr sz="1134"/>
            </a:lvl7pPr>
            <a:lvl8pPr marL="2268123" indent="0" algn="ctr">
              <a:buNone/>
              <a:defRPr sz="1134"/>
            </a:lvl8pPr>
            <a:lvl9pPr marL="2592141" indent="0" algn="ctr">
              <a:buNone/>
              <a:defRPr sz="1134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EFF45E-5793-9A63-45D1-6B4C6BAFC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5AB452-D982-FC47-00C8-5F265F78B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C637CA-2226-A117-871E-54C5079C4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293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CD39B2-BD7C-8A95-C86E-2C1587A1E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AE46B2-DA3A-A8AC-722A-1B0E4D550D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AF4CD6-F28F-2035-83AB-0FFE20FC7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6E44BC-F886-EC91-3BD3-94B6CCF42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7AE80A-26DD-CFA8-8405-2DE2AD50B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85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A82EF6-583C-311D-5D6C-5B33B1A91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2" y="1435864"/>
            <a:ext cx="7452658" cy="2395771"/>
          </a:xfrm>
        </p:spPr>
        <p:txBody>
          <a:bodyPr anchor="b"/>
          <a:lstStyle>
            <a:lvl1pPr>
              <a:defRPr sz="4252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1D102E-D8C2-A0B9-34DB-3F88B5B22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9552" y="3854300"/>
            <a:ext cx="7452658" cy="1259879"/>
          </a:xfrm>
        </p:spPr>
        <p:txBody>
          <a:bodyPr/>
          <a:lstStyle>
            <a:lvl1pPr marL="0" indent="0">
              <a:buNone/>
              <a:defRPr sz="1701">
                <a:solidFill>
                  <a:schemeClr val="tx1">
                    <a:tint val="82000"/>
                  </a:schemeClr>
                </a:solidFill>
              </a:defRPr>
            </a:lvl1pPr>
            <a:lvl2pPr marL="324018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2pPr>
            <a:lvl3pPr marL="648035" indent="0">
              <a:buNone/>
              <a:defRPr sz="1276">
                <a:solidFill>
                  <a:schemeClr val="tx1">
                    <a:tint val="82000"/>
                  </a:schemeClr>
                </a:solidFill>
              </a:defRPr>
            </a:lvl3pPr>
            <a:lvl4pPr marL="97205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4pPr>
            <a:lvl5pPr marL="129607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5pPr>
            <a:lvl6pPr marL="1620088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6pPr>
            <a:lvl7pPr marL="1944106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7pPr>
            <a:lvl8pPr marL="2268123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8pPr>
            <a:lvl9pPr marL="2592141" indent="0">
              <a:buNone/>
              <a:defRPr sz="1134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2D04ED-3FE5-1654-9E4A-CCF2301A0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6C0415-8092-7FCA-C590-1582CC353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CCB19D-034C-77BB-3B66-D30209FF4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50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53EDE9-0F01-DEA6-EB9A-B37B4AA25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5737A9-6838-7C71-22B1-166579AC60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4053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B375ECB-10A7-19D4-1A48-0F77BB44DF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74386" y="1533187"/>
            <a:ext cx="3672324" cy="365431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1A08F4-B51D-3D8B-9DB5-4BFA2FAAB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A2BD3A-4D1B-15F1-C51B-D2D2DB9C5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5D8955-342A-4DD6-2F05-59905E63F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35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E7B83B-9F22-13D8-0809-1C27154E2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06638"/>
            <a:ext cx="7452658" cy="1113227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F19E916-E9D8-6A25-9A61-8F03B5204E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5178" y="1411865"/>
            <a:ext cx="3655447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967D4ED-AA53-FFAE-8C74-72553C2DC7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5178" y="2103799"/>
            <a:ext cx="3655447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DD6F235-08EB-11D6-8BCB-E508C0ADBC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74386" y="1411865"/>
            <a:ext cx="3673450" cy="691934"/>
          </a:xfrm>
        </p:spPr>
        <p:txBody>
          <a:bodyPr anchor="b"/>
          <a:lstStyle>
            <a:lvl1pPr marL="0" indent="0">
              <a:buNone/>
              <a:defRPr sz="1701" b="1"/>
            </a:lvl1pPr>
            <a:lvl2pPr marL="324018" indent="0">
              <a:buNone/>
              <a:defRPr sz="1417" b="1"/>
            </a:lvl2pPr>
            <a:lvl3pPr marL="648035" indent="0">
              <a:buNone/>
              <a:defRPr sz="1276" b="1"/>
            </a:lvl3pPr>
            <a:lvl4pPr marL="972053" indent="0">
              <a:buNone/>
              <a:defRPr sz="1134" b="1"/>
            </a:lvl4pPr>
            <a:lvl5pPr marL="1296071" indent="0">
              <a:buNone/>
              <a:defRPr sz="1134" b="1"/>
            </a:lvl5pPr>
            <a:lvl6pPr marL="1620088" indent="0">
              <a:buNone/>
              <a:defRPr sz="1134" b="1"/>
            </a:lvl6pPr>
            <a:lvl7pPr marL="1944106" indent="0">
              <a:buNone/>
              <a:defRPr sz="1134" b="1"/>
            </a:lvl7pPr>
            <a:lvl8pPr marL="2268123" indent="0">
              <a:buNone/>
              <a:defRPr sz="1134" b="1"/>
            </a:lvl8pPr>
            <a:lvl9pPr marL="2592141" indent="0">
              <a:buNone/>
              <a:defRPr sz="1134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B2736A9-A67F-77C3-0779-1977FEA2D2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74386" y="2103799"/>
            <a:ext cx="3673450" cy="309437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FF1160F-CE03-31ED-E2F9-C8A59515D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7209A09-5BDC-FFA0-95BE-7379AFCA4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6494C73-6057-A51B-9F12-106FE3F0D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00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7E5E6E-697B-AE16-57FB-68994DC68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18654D2-8608-1405-E37B-74BC2E65D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2BF08DC-AE19-5FA4-9947-9A519D808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D3C1D3C-0D60-80DA-5C6F-7073003E7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6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3F9F0CE-4A94-4FC8-1BBC-2984542F8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04FAC3B-AEB8-E902-B3BA-D49ECDECF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FF8C20B-ABCE-8428-A5DB-5F7C645BD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49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AB55D9-C45C-D92D-D7ED-230CE9639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296BA5-4F50-CF6E-7E84-E83E7F4656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>
              <a:defRPr sz="2268"/>
            </a:lvl1pPr>
            <a:lvl2pPr>
              <a:defRPr sz="1984"/>
            </a:lvl2pPr>
            <a:lvl3pPr>
              <a:defRPr sz="1701"/>
            </a:lvl3pPr>
            <a:lvl4pPr>
              <a:defRPr sz="1417"/>
            </a:lvl4pPr>
            <a:lvl5pPr>
              <a:defRPr sz="1417"/>
            </a:lvl5pPr>
            <a:lvl6pPr>
              <a:defRPr sz="1417"/>
            </a:lvl6pPr>
            <a:lvl7pPr>
              <a:defRPr sz="1417"/>
            </a:lvl7pPr>
            <a:lvl8pPr>
              <a:defRPr sz="1417"/>
            </a:lvl8pPr>
            <a:lvl9pPr>
              <a:defRPr sz="141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CF58AD5-F13F-A5DA-63DE-5B8B19FFBA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17E8C3-D1B5-A844-BA6D-0C17AA51FE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59D8A62-97E5-3A09-A4AE-ECF7CA3764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83646D-D0C8-307D-6F92-9D26DE9F2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84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AE0D03-B3E8-6DA5-AEC5-6FB022899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178" y="383963"/>
            <a:ext cx="2786871" cy="1343872"/>
          </a:xfrm>
        </p:spPr>
        <p:txBody>
          <a:bodyPr anchor="b"/>
          <a:lstStyle>
            <a:lvl1pPr>
              <a:defRPr sz="2268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35CAF24-8E3F-6CEA-4729-7EF40E513D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673450" y="829255"/>
            <a:ext cx="4374386" cy="4092942"/>
          </a:xfrm>
        </p:spPr>
        <p:txBody>
          <a:bodyPr/>
          <a:lstStyle>
            <a:lvl1pPr marL="0" indent="0">
              <a:buNone/>
              <a:defRPr sz="2268"/>
            </a:lvl1pPr>
            <a:lvl2pPr marL="324018" indent="0">
              <a:buNone/>
              <a:defRPr sz="1984"/>
            </a:lvl2pPr>
            <a:lvl3pPr marL="648035" indent="0">
              <a:buNone/>
              <a:defRPr sz="1701"/>
            </a:lvl3pPr>
            <a:lvl4pPr marL="972053" indent="0">
              <a:buNone/>
              <a:defRPr sz="1417"/>
            </a:lvl4pPr>
            <a:lvl5pPr marL="1296071" indent="0">
              <a:buNone/>
              <a:defRPr sz="1417"/>
            </a:lvl5pPr>
            <a:lvl6pPr marL="1620088" indent="0">
              <a:buNone/>
              <a:defRPr sz="1417"/>
            </a:lvl6pPr>
            <a:lvl7pPr marL="1944106" indent="0">
              <a:buNone/>
              <a:defRPr sz="1417"/>
            </a:lvl7pPr>
            <a:lvl8pPr marL="2268123" indent="0">
              <a:buNone/>
              <a:defRPr sz="1417"/>
            </a:lvl8pPr>
            <a:lvl9pPr marL="2592141" indent="0">
              <a:buNone/>
              <a:defRPr sz="1417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BE17131-014E-2CCC-FA2D-EB6C1B601D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5178" y="1727835"/>
            <a:ext cx="2786871" cy="3201028"/>
          </a:xfrm>
        </p:spPr>
        <p:txBody>
          <a:bodyPr/>
          <a:lstStyle>
            <a:lvl1pPr marL="0" indent="0">
              <a:buNone/>
              <a:defRPr sz="1134"/>
            </a:lvl1pPr>
            <a:lvl2pPr marL="324018" indent="0">
              <a:buNone/>
              <a:defRPr sz="992"/>
            </a:lvl2pPr>
            <a:lvl3pPr marL="648035" indent="0">
              <a:buNone/>
              <a:defRPr sz="850"/>
            </a:lvl3pPr>
            <a:lvl4pPr marL="972053" indent="0">
              <a:buNone/>
              <a:defRPr sz="709"/>
            </a:lvl4pPr>
            <a:lvl5pPr marL="1296071" indent="0">
              <a:buNone/>
              <a:defRPr sz="709"/>
            </a:lvl5pPr>
            <a:lvl6pPr marL="1620088" indent="0">
              <a:buNone/>
              <a:defRPr sz="709"/>
            </a:lvl6pPr>
            <a:lvl7pPr marL="1944106" indent="0">
              <a:buNone/>
              <a:defRPr sz="709"/>
            </a:lvl7pPr>
            <a:lvl8pPr marL="2268123" indent="0">
              <a:buNone/>
              <a:defRPr sz="709"/>
            </a:lvl8pPr>
            <a:lvl9pPr marL="2592141" indent="0">
              <a:buNone/>
              <a:defRPr sz="709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E0CF4B-788B-FAFA-4FFA-7C1A6772B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A38D61-E887-DAA3-EC12-F65B13C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67F90D-5040-AB3F-3FAB-7ED55B648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00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FDB037-886F-1CE6-6FC3-1E99CDB2F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FC13D47-4279-65A9-2E05-DBBD807E9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D35979-EDAB-7D44-C91E-941893082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E00CEE-896E-9416-DEEB-3128950AE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30FB3-A6C9-04A3-7A2D-4D6EDBAE2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25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7B060CC-85CB-8C97-0C7C-3804654215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183546" y="306637"/>
            <a:ext cx="1863165" cy="488086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8EA4736-2508-355B-CA1F-B4F11B6963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94052" y="306637"/>
            <a:ext cx="5481484" cy="488086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5C315DF-74AB-D697-A8CB-9B41AC273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CFA853-B7D3-F681-6F7A-6E06A54C7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73644F-33C8-0030-4A5F-68E4512DD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883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27" y="1792625"/>
            <a:ext cx="7344649" cy="123455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42" y="3263690"/>
            <a:ext cx="6048534" cy="14718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1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63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9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27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59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919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23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55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32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04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141" y="3703749"/>
            <a:ext cx="7344649" cy="1143891"/>
          </a:xfrm>
        </p:spPr>
        <p:txBody>
          <a:bodyPr anchor="t"/>
          <a:lstStyle>
            <a:lvl1pPr algn="l">
              <a:defRPr sz="381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141" y="2441106"/>
            <a:ext cx="7344649" cy="1259880"/>
          </a:xfrm>
        </p:spPr>
        <p:txBody>
          <a:bodyPr anchor="b"/>
          <a:lstStyle>
            <a:lvl1pPr marL="0" indent="0">
              <a:buNone/>
              <a:defRPr sz="1906">
                <a:solidFill>
                  <a:schemeClr val="tx1">
                    <a:tint val="75000"/>
                  </a:schemeClr>
                </a:solidFill>
              </a:defRPr>
            </a:lvl1pPr>
            <a:lvl2pPr marL="431992" indent="0">
              <a:buNone/>
              <a:defRPr sz="1668">
                <a:solidFill>
                  <a:schemeClr val="tx1">
                    <a:tint val="75000"/>
                  </a:schemeClr>
                </a:solidFill>
              </a:defRPr>
            </a:lvl2pPr>
            <a:lvl3pPr marL="863987" indent="0">
              <a:buNone/>
              <a:defRPr sz="1509">
                <a:solidFill>
                  <a:schemeClr val="tx1">
                    <a:tint val="75000"/>
                  </a:schemeClr>
                </a:solidFill>
              </a:defRPr>
            </a:lvl3pPr>
            <a:lvl4pPr marL="1295947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4pPr>
            <a:lvl5pPr marL="1727941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5pPr>
            <a:lvl6pPr marL="215990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6pPr>
            <a:lvl7pPr marL="259190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7pPr>
            <a:lvl8pPr marL="302388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8pPr>
            <a:lvl9pPr marL="3455864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3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2" y="1344611"/>
            <a:ext cx="3816336" cy="3800971"/>
          </a:xfrm>
        </p:spPr>
        <p:txBody>
          <a:bodyPr/>
          <a:lstStyle>
            <a:lvl1pPr>
              <a:defRPr sz="2620"/>
            </a:lvl1pPr>
            <a:lvl2pPr>
              <a:defRPr sz="2303"/>
            </a:lvl2pPr>
            <a:lvl3pPr>
              <a:defRPr sz="1906"/>
            </a:lvl3pPr>
            <a:lvl4pPr>
              <a:defRPr sz="1668"/>
            </a:lvl4pPr>
            <a:lvl5pPr>
              <a:defRPr sz="1668"/>
            </a:lvl5pPr>
            <a:lvl6pPr>
              <a:defRPr sz="1668"/>
            </a:lvl6pPr>
            <a:lvl7pPr>
              <a:defRPr sz="1668"/>
            </a:lvl7pPr>
            <a:lvl8pPr>
              <a:defRPr sz="1668"/>
            </a:lvl8pPr>
            <a:lvl9pPr>
              <a:defRPr sz="166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3" y="1344611"/>
            <a:ext cx="3816336" cy="3800971"/>
          </a:xfrm>
        </p:spPr>
        <p:txBody>
          <a:bodyPr/>
          <a:lstStyle>
            <a:lvl1pPr>
              <a:defRPr sz="2620"/>
            </a:lvl1pPr>
            <a:lvl2pPr>
              <a:defRPr sz="2303"/>
            </a:lvl2pPr>
            <a:lvl3pPr>
              <a:defRPr sz="1906"/>
            </a:lvl3pPr>
            <a:lvl4pPr>
              <a:defRPr sz="1668"/>
            </a:lvl4pPr>
            <a:lvl5pPr>
              <a:defRPr sz="1668"/>
            </a:lvl5pPr>
            <a:lvl6pPr>
              <a:defRPr sz="1668"/>
            </a:lvl6pPr>
            <a:lvl7pPr>
              <a:defRPr sz="1668"/>
            </a:lvl7pPr>
            <a:lvl8pPr>
              <a:defRPr sz="1668"/>
            </a:lvl8pPr>
            <a:lvl9pPr>
              <a:defRPr sz="166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72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257"/>
            <a:ext cx="3817837" cy="537282"/>
          </a:xfrm>
        </p:spPr>
        <p:txBody>
          <a:bodyPr anchor="b"/>
          <a:lstStyle>
            <a:lvl1pPr marL="0" indent="0">
              <a:buNone/>
              <a:defRPr sz="2303" b="1"/>
            </a:lvl1pPr>
            <a:lvl2pPr marL="431992" indent="0">
              <a:buNone/>
              <a:defRPr sz="1906" b="1"/>
            </a:lvl2pPr>
            <a:lvl3pPr marL="863987" indent="0">
              <a:buNone/>
              <a:defRPr sz="1668" b="1"/>
            </a:lvl3pPr>
            <a:lvl4pPr marL="1295947" indent="0">
              <a:buNone/>
              <a:defRPr sz="1509" b="1"/>
            </a:lvl4pPr>
            <a:lvl5pPr marL="1727941" indent="0">
              <a:buNone/>
              <a:defRPr sz="1509" b="1"/>
            </a:lvl5pPr>
            <a:lvl6pPr marL="2159909" indent="0">
              <a:buNone/>
              <a:defRPr sz="1509" b="1"/>
            </a:lvl6pPr>
            <a:lvl7pPr marL="2591903" indent="0">
              <a:buNone/>
              <a:defRPr sz="1509" b="1"/>
            </a:lvl7pPr>
            <a:lvl8pPr marL="3023882" indent="0">
              <a:buNone/>
              <a:defRPr sz="1509" b="1"/>
            </a:lvl8pPr>
            <a:lvl9pPr marL="3455864" indent="0">
              <a:buNone/>
              <a:defRPr sz="150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6497"/>
            <a:ext cx="3817837" cy="3318350"/>
          </a:xfrm>
        </p:spPr>
        <p:txBody>
          <a:bodyPr/>
          <a:lstStyle>
            <a:lvl1pPr>
              <a:defRPr sz="2303"/>
            </a:lvl1pPr>
            <a:lvl2pPr>
              <a:defRPr sz="1906"/>
            </a:lvl2pPr>
            <a:lvl3pPr>
              <a:defRPr sz="1668"/>
            </a:lvl3pPr>
            <a:lvl4pPr>
              <a:defRPr sz="1509"/>
            </a:lvl4pPr>
            <a:lvl5pPr>
              <a:defRPr sz="1509"/>
            </a:lvl5pPr>
            <a:lvl6pPr>
              <a:defRPr sz="1509"/>
            </a:lvl6pPr>
            <a:lvl7pPr>
              <a:defRPr sz="1509"/>
            </a:lvl7pPr>
            <a:lvl8pPr>
              <a:defRPr sz="1509"/>
            </a:lvl8pPr>
            <a:lvl9pPr>
              <a:defRPr sz="150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257"/>
            <a:ext cx="3819338" cy="537282"/>
          </a:xfrm>
        </p:spPr>
        <p:txBody>
          <a:bodyPr anchor="b"/>
          <a:lstStyle>
            <a:lvl1pPr marL="0" indent="0">
              <a:buNone/>
              <a:defRPr sz="2303" b="1"/>
            </a:lvl1pPr>
            <a:lvl2pPr marL="431992" indent="0">
              <a:buNone/>
              <a:defRPr sz="1906" b="1"/>
            </a:lvl2pPr>
            <a:lvl3pPr marL="863987" indent="0">
              <a:buNone/>
              <a:defRPr sz="1668" b="1"/>
            </a:lvl3pPr>
            <a:lvl4pPr marL="1295947" indent="0">
              <a:buNone/>
              <a:defRPr sz="1509" b="1"/>
            </a:lvl4pPr>
            <a:lvl5pPr marL="1727941" indent="0">
              <a:buNone/>
              <a:defRPr sz="1509" b="1"/>
            </a:lvl5pPr>
            <a:lvl6pPr marL="2159909" indent="0">
              <a:buNone/>
              <a:defRPr sz="1509" b="1"/>
            </a:lvl6pPr>
            <a:lvl7pPr marL="2591903" indent="0">
              <a:buNone/>
              <a:defRPr sz="1509" b="1"/>
            </a:lvl7pPr>
            <a:lvl8pPr marL="3023882" indent="0">
              <a:buNone/>
              <a:defRPr sz="1509" b="1"/>
            </a:lvl8pPr>
            <a:lvl9pPr marL="3455864" indent="0">
              <a:buNone/>
              <a:defRPr sz="150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6497"/>
            <a:ext cx="3819338" cy="3318350"/>
          </a:xfrm>
        </p:spPr>
        <p:txBody>
          <a:bodyPr/>
          <a:lstStyle>
            <a:lvl1pPr>
              <a:defRPr sz="2303"/>
            </a:lvl1pPr>
            <a:lvl2pPr>
              <a:defRPr sz="1906"/>
            </a:lvl2pPr>
            <a:lvl3pPr>
              <a:defRPr sz="1668"/>
            </a:lvl3pPr>
            <a:lvl4pPr>
              <a:defRPr sz="1509"/>
            </a:lvl4pPr>
            <a:lvl5pPr>
              <a:defRPr sz="1509"/>
            </a:lvl5pPr>
            <a:lvl6pPr>
              <a:defRPr sz="1509"/>
            </a:lvl6pPr>
            <a:lvl7pPr>
              <a:defRPr sz="1509"/>
            </a:lvl7pPr>
            <a:lvl8pPr>
              <a:defRPr sz="1509"/>
            </a:lvl8pPr>
            <a:lvl9pPr>
              <a:defRPr sz="150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60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14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84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550" y="232439"/>
            <a:ext cx="2842751" cy="975907"/>
          </a:xfrm>
        </p:spPr>
        <p:txBody>
          <a:bodyPr anchor="b"/>
          <a:lstStyle>
            <a:lvl1pPr algn="l">
              <a:defRPr sz="190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1" y="232078"/>
            <a:ext cx="4830427" cy="4915530"/>
          </a:xfrm>
        </p:spPr>
        <p:txBody>
          <a:bodyPr/>
          <a:lstStyle>
            <a:lvl1pPr>
              <a:defRPr sz="3017"/>
            </a:lvl1pPr>
            <a:lvl2pPr>
              <a:defRPr sz="2620"/>
            </a:lvl2pPr>
            <a:lvl3pPr>
              <a:defRPr sz="2303"/>
            </a:lvl3pPr>
            <a:lvl4pPr>
              <a:defRPr sz="1906"/>
            </a:lvl4pPr>
            <a:lvl5pPr>
              <a:defRPr sz="1906"/>
            </a:lvl5pPr>
            <a:lvl6pPr>
              <a:defRPr sz="1906"/>
            </a:lvl6pPr>
            <a:lvl7pPr>
              <a:defRPr sz="1906"/>
            </a:lvl7pPr>
            <a:lvl8pPr>
              <a:defRPr sz="1906"/>
            </a:lvl8pPr>
            <a:lvl9pPr>
              <a:defRPr sz="190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550" y="1205219"/>
            <a:ext cx="2842751" cy="3939623"/>
          </a:xfrm>
        </p:spPr>
        <p:txBody>
          <a:bodyPr/>
          <a:lstStyle>
            <a:lvl1pPr marL="0" indent="0">
              <a:buNone/>
              <a:defRPr sz="1350"/>
            </a:lvl1pPr>
            <a:lvl2pPr marL="431992" indent="0">
              <a:buNone/>
              <a:defRPr sz="1191"/>
            </a:lvl2pPr>
            <a:lvl3pPr marL="863987" indent="0">
              <a:buNone/>
              <a:defRPr sz="952"/>
            </a:lvl3pPr>
            <a:lvl4pPr marL="1295947" indent="0">
              <a:buNone/>
              <a:defRPr sz="873"/>
            </a:lvl4pPr>
            <a:lvl5pPr marL="1727941" indent="0">
              <a:buNone/>
              <a:defRPr sz="873"/>
            </a:lvl5pPr>
            <a:lvl6pPr marL="2159909" indent="0">
              <a:buNone/>
              <a:defRPr sz="873"/>
            </a:lvl6pPr>
            <a:lvl7pPr marL="2591903" indent="0">
              <a:buNone/>
              <a:defRPr sz="873"/>
            </a:lvl7pPr>
            <a:lvl8pPr marL="3023882" indent="0">
              <a:buNone/>
              <a:defRPr sz="873"/>
            </a:lvl8pPr>
            <a:lvl9pPr marL="3455864" indent="0">
              <a:buNone/>
              <a:defRPr sz="87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45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6" y="4034381"/>
            <a:ext cx="5184458" cy="475955"/>
          </a:xfrm>
        </p:spPr>
        <p:txBody>
          <a:bodyPr anchor="b"/>
          <a:lstStyle>
            <a:lvl1pPr algn="l">
              <a:defRPr sz="190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6" y="518130"/>
            <a:ext cx="5184458" cy="3455670"/>
          </a:xfrm>
        </p:spPr>
        <p:txBody>
          <a:bodyPr/>
          <a:lstStyle>
            <a:lvl1pPr marL="0" indent="0">
              <a:buNone/>
              <a:defRPr sz="3017"/>
            </a:lvl1pPr>
            <a:lvl2pPr marL="431992" indent="0">
              <a:buNone/>
              <a:defRPr sz="2620"/>
            </a:lvl2pPr>
            <a:lvl3pPr marL="863987" indent="0">
              <a:buNone/>
              <a:defRPr sz="2303"/>
            </a:lvl3pPr>
            <a:lvl4pPr marL="1295947" indent="0">
              <a:buNone/>
              <a:defRPr sz="1906"/>
            </a:lvl4pPr>
            <a:lvl5pPr marL="1727941" indent="0">
              <a:buNone/>
              <a:defRPr sz="1906"/>
            </a:lvl5pPr>
            <a:lvl6pPr marL="2159909" indent="0">
              <a:buNone/>
              <a:defRPr sz="1906"/>
            </a:lvl6pPr>
            <a:lvl7pPr marL="2591903" indent="0">
              <a:buNone/>
              <a:defRPr sz="1906"/>
            </a:lvl7pPr>
            <a:lvl8pPr marL="3023882" indent="0">
              <a:buNone/>
              <a:defRPr sz="1906"/>
            </a:lvl8pPr>
            <a:lvl9pPr marL="3455864" indent="0">
              <a:buNone/>
              <a:defRPr sz="190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6" y="4507580"/>
            <a:ext cx="5184458" cy="675934"/>
          </a:xfrm>
        </p:spPr>
        <p:txBody>
          <a:bodyPr/>
          <a:lstStyle>
            <a:lvl1pPr marL="0" indent="0">
              <a:buNone/>
              <a:defRPr sz="1350"/>
            </a:lvl1pPr>
            <a:lvl2pPr marL="431992" indent="0">
              <a:buNone/>
              <a:defRPr sz="1191"/>
            </a:lvl2pPr>
            <a:lvl3pPr marL="863987" indent="0">
              <a:buNone/>
              <a:defRPr sz="952"/>
            </a:lvl3pPr>
            <a:lvl4pPr marL="1295947" indent="0">
              <a:buNone/>
              <a:defRPr sz="873"/>
            </a:lvl4pPr>
            <a:lvl5pPr marL="1727941" indent="0">
              <a:buNone/>
              <a:defRPr sz="873"/>
            </a:lvl5pPr>
            <a:lvl6pPr marL="2159909" indent="0">
              <a:buNone/>
              <a:defRPr sz="873"/>
            </a:lvl6pPr>
            <a:lvl7pPr marL="2591903" indent="0">
              <a:buNone/>
              <a:defRPr sz="873"/>
            </a:lvl7pPr>
            <a:lvl8pPr marL="3023882" indent="0">
              <a:buNone/>
              <a:defRPr sz="873"/>
            </a:lvl8pPr>
            <a:lvl9pPr marL="3455864" indent="0">
              <a:buNone/>
              <a:defRPr sz="87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16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18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83" y="233415"/>
            <a:ext cx="1944174" cy="491419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1" y="233415"/>
            <a:ext cx="5688502" cy="4914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54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22" y="1789185"/>
            <a:ext cx="7344649" cy="1234548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3837"/>
            <a:ext cx="6048534" cy="14718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8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6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247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33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412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49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57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65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41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56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28" y="3701002"/>
            <a:ext cx="7344649" cy="1143892"/>
          </a:xfrm>
        </p:spPr>
        <p:txBody>
          <a:bodyPr anchor="t"/>
          <a:lstStyle>
            <a:lvl1pPr algn="l">
              <a:defRPr sz="4516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28" y="2441128"/>
            <a:ext cx="7344649" cy="1259879"/>
          </a:xfrm>
        </p:spPr>
        <p:txBody>
          <a:bodyPr anchor="b"/>
          <a:lstStyle>
            <a:lvl1pPr marL="0" indent="0">
              <a:buNone/>
              <a:defRPr sz="2258">
                <a:solidFill>
                  <a:schemeClr val="tx1">
                    <a:tint val="75000"/>
                  </a:schemeClr>
                </a:solidFill>
              </a:defRPr>
            </a:lvl1pPr>
            <a:lvl2pPr marL="508255" indent="0">
              <a:buNone/>
              <a:defRPr sz="1976">
                <a:solidFill>
                  <a:schemeClr val="tx1">
                    <a:tint val="75000"/>
                  </a:schemeClr>
                </a:solidFill>
              </a:defRPr>
            </a:lvl2pPr>
            <a:lvl3pPr marL="1016520" indent="0">
              <a:buNone/>
              <a:defRPr sz="1788">
                <a:solidFill>
                  <a:schemeClr val="tx1">
                    <a:tint val="75000"/>
                  </a:schemeClr>
                </a:solidFill>
              </a:defRPr>
            </a:lvl3pPr>
            <a:lvl4pPr marL="15247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3300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41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0495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5577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0659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62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3" y="1344499"/>
            <a:ext cx="3816337" cy="3800971"/>
          </a:xfrm>
        </p:spPr>
        <p:txBody>
          <a:bodyPr/>
          <a:lstStyle>
            <a:lvl1pPr>
              <a:defRPr sz="3105"/>
            </a:lvl1pPr>
            <a:lvl2pPr>
              <a:defRPr sz="2729"/>
            </a:lvl2pPr>
            <a:lvl3pPr>
              <a:defRPr sz="2258"/>
            </a:lvl3pPr>
            <a:lvl4pPr>
              <a:defRPr sz="1976"/>
            </a:lvl4pPr>
            <a:lvl5pPr>
              <a:defRPr sz="1976"/>
            </a:lvl5pPr>
            <a:lvl6pPr>
              <a:defRPr sz="1976"/>
            </a:lvl6pPr>
            <a:lvl7pPr>
              <a:defRPr sz="1976"/>
            </a:lvl7pPr>
            <a:lvl8pPr>
              <a:defRPr sz="1976"/>
            </a:lvl8pPr>
            <a:lvl9pPr>
              <a:defRPr sz="19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9" y="1344499"/>
            <a:ext cx="3816337" cy="3800971"/>
          </a:xfrm>
        </p:spPr>
        <p:txBody>
          <a:bodyPr/>
          <a:lstStyle>
            <a:lvl1pPr>
              <a:defRPr sz="3105"/>
            </a:lvl1pPr>
            <a:lvl2pPr>
              <a:defRPr sz="2729"/>
            </a:lvl2pPr>
            <a:lvl3pPr>
              <a:defRPr sz="2258"/>
            </a:lvl3pPr>
            <a:lvl4pPr>
              <a:defRPr sz="1976"/>
            </a:lvl4pPr>
            <a:lvl5pPr>
              <a:defRPr sz="1976"/>
            </a:lvl5pPr>
            <a:lvl6pPr>
              <a:defRPr sz="1976"/>
            </a:lvl6pPr>
            <a:lvl7pPr>
              <a:defRPr sz="1976"/>
            </a:lvl7pPr>
            <a:lvl8pPr>
              <a:defRPr sz="1976"/>
            </a:lvl8pPr>
            <a:lvl9pPr>
              <a:defRPr sz="19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56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5" y="1289295"/>
            <a:ext cx="3817838" cy="537282"/>
          </a:xfrm>
        </p:spPr>
        <p:txBody>
          <a:bodyPr anchor="b"/>
          <a:lstStyle>
            <a:lvl1pPr marL="0" indent="0">
              <a:buNone/>
              <a:defRPr sz="2729" b="1"/>
            </a:lvl1pPr>
            <a:lvl2pPr marL="508255" indent="0">
              <a:buNone/>
              <a:defRPr sz="2258" b="1"/>
            </a:lvl2pPr>
            <a:lvl3pPr marL="1016520" indent="0">
              <a:buNone/>
              <a:defRPr sz="1976" b="1"/>
            </a:lvl3pPr>
            <a:lvl4pPr marL="1524739" indent="0">
              <a:buNone/>
              <a:defRPr sz="1788" b="1"/>
            </a:lvl4pPr>
            <a:lvl5pPr marL="2033001" indent="0">
              <a:buNone/>
              <a:defRPr sz="1788" b="1"/>
            </a:lvl5pPr>
            <a:lvl6pPr marL="2541234" indent="0">
              <a:buNone/>
              <a:defRPr sz="1788" b="1"/>
            </a:lvl6pPr>
            <a:lvl7pPr marL="3049504" indent="0">
              <a:buNone/>
              <a:defRPr sz="1788" b="1"/>
            </a:lvl7pPr>
            <a:lvl8pPr marL="3557718" indent="0">
              <a:buNone/>
              <a:defRPr sz="1788" b="1"/>
            </a:lvl8pPr>
            <a:lvl9pPr marL="4065970" indent="0">
              <a:buNone/>
              <a:defRPr sz="178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5" y="1827097"/>
            <a:ext cx="3817838" cy="3318350"/>
          </a:xfrm>
        </p:spPr>
        <p:txBody>
          <a:bodyPr/>
          <a:lstStyle>
            <a:lvl1pPr>
              <a:defRPr sz="2729"/>
            </a:lvl1pPr>
            <a:lvl2pPr>
              <a:defRPr sz="2258"/>
            </a:lvl2pPr>
            <a:lvl3pPr>
              <a:defRPr sz="1976"/>
            </a:lvl3pPr>
            <a:lvl4pPr>
              <a:defRPr sz="1788"/>
            </a:lvl4pPr>
            <a:lvl5pPr>
              <a:defRPr sz="1788"/>
            </a:lvl5pPr>
            <a:lvl6pPr>
              <a:defRPr sz="1788"/>
            </a:lvl6pPr>
            <a:lvl7pPr>
              <a:defRPr sz="1788"/>
            </a:lvl7pPr>
            <a:lvl8pPr>
              <a:defRPr sz="1788"/>
            </a:lvl8pPr>
            <a:lvl9pPr>
              <a:defRPr sz="178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295"/>
            <a:ext cx="3819336" cy="537282"/>
          </a:xfrm>
        </p:spPr>
        <p:txBody>
          <a:bodyPr anchor="b"/>
          <a:lstStyle>
            <a:lvl1pPr marL="0" indent="0">
              <a:buNone/>
              <a:defRPr sz="2729" b="1"/>
            </a:lvl1pPr>
            <a:lvl2pPr marL="508255" indent="0">
              <a:buNone/>
              <a:defRPr sz="2258" b="1"/>
            </a:lvl2pPr>
            <a:lvl3pPr marL="1016520" indent="0">
              <a:buNone/>
              <a:defRPr sz="1976" b="1"/>
            </a:lvl3pPr>
            <a:lvl4pPr marL="1524739" indent="0">
              <a:buNone/>
              <a:defRPr sz="1788" b="1"/>
            </a:lvl4pPr>
            <a:lvl5pPr marL="2033001" indent="0">
              <a:buNone/>
              <a:defRPr sz="1788" b="1"/>
            </a:lvl5pPr>
            <a:lvl6pPr marL="2541234" indent="0">
              <a:buNone/>
              <a:defRPr sz="1788" b="1"/>
            </a:lvl6pPr>
            <a:lvl7pPr marL="3049504" indent="0">
              <a:buNone/>
              <a:defRPr sz="1788" b="1"/>
            </a:lvl7pPr>
            <a:lvl8pPr marL="3557718" indent="0">
              <a:buNone/>
              <a:defRPr sz="1788" b="1"/>
            </a:lvl8pPr>
            <a:lvl9pPr marL="4065970" indent="0">
              <a:buNone/>
              <a:defRPr sz="178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97"/>
            <a:ext cx="3819336" cy="3318350"/>
          </a:xfrm>
        </p:spPr>
        <p:txBody>
          <a:bodyPr/>
          <a:lstStyle>
            <a:lvl1pPr>
              <a:defRPr sz="2729"/>
            </a:lvl1pPr>
            <a:lvl2pPr>
              <a:defRPr sz="2258"/>
            </a:lvl2pPr>
            <a:lvl3pPr>
              <a:defRPr sz="1976"/>
            </a:lvl3pPr>
            <a:lvl4pPr>
              <a:defRPr sz="1788"/>
            </a:lvl4pPr>
            <a:lvl5pPr>
              <a:defRPr sz="1788"/>
            </a:lvl5pPr>
            <a:lvl6pPr>
              <a:defRPr sz="1788"/>
            </a:lvl6pPr>
            <a:lvl7pPr>
              <a:defRPr sz="1788"/>
            </a:lvl7pPr>
            <a:lvl8pPr>
              <a:defRPr sz="1788"/>
            </a:lvl8pPr>
            <a:lvl9pPr>
              <a:defRPr sz="178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8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64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49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23" y="232439"/>
            <a:ext cx="2842751" cy="975907"/>
          </a:xfrm>
        </p:spPr>
        <p:txBody>
          <a:bodyPr anchor="b"/>
          <a:lstStyle>
            <a:lvl1pPr algn="l">
              <a:defRPr sz="2258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1" y="232647"/>
            <a:ext cx="4830427" cy="4915531"/>
          </a:xfrm>
        </p:spPr>
        <p:txBody>
          <a:bodyPr/>
          <a:lstStyle>
            <a:lvl1pPr>
              <a:defRPr sz="3575"/>
            </a:lvl1pPr>
            <a:lvl2pPr>
              <a:defRPr sz="3105"/>
            </a:lvl2pPr>
            <a:lvl3pPr>
              <a:defRPr sz="2729"/>
            </a:lvl3pPr>
            <a:lvl4pPr>
              <a:defRPr sz="2258"/>
            </a:lvl4pPr>
            <a:lvl5pPr>
              <a:defRPr sz="2258"/>
            </a:lvl5pPr>
            <a:lvl6pPr>
              <a:defRPr sz="2258"/>
            </a:lvl6pPr>
            <a:lvl7pPr>
              <a:defRPr sz="2258"/>
            </a:lvl7pPr>
            <a:lvl8pPr>
              <a:defRPr sz="2258"/>
            </a:lvl8pPr>
            <a:lvl9pPr>
              <a:defRPr sz="225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23" y="1205236"/>
            <a:ext cx="2842751" cy="3939623"/>
          </a:xfrm>
        </p:spPr>
        <p:txBody>
          <a:bodyPr/>
          <a:lstStyle>
            <a:lvl1pPr marL="0" indent="0">
              <a:buNone/>
              <a:defRPr sz="1600"/>
            </a:lvl1pPr>
            <a:lvl2pPr marL="508255" indent="0">
              <a:buNone/>
              <a:defRPr sz="1223"/>
            </a:lvl2pPr>
            <a:lvl3pPr marL="1016520" indent="0">
              <a:buNone/>
              <a:defRPr sz="1129"/>
            </a:lvl3pPr>
            <a:lvl4pPr marL="1524739" indent="0">
              <a:buNone/>
              <a:defRPr sz="1035"/>
            </a:lvl4pPr>
            <a:lvl5pPr marL="2033001" indent="0">
              <a:buNone/>
              <a:defRPr sz="1035"/>
            </a:lvl5pPr>
            <a:lvl6pPr marL="2541234" indent="0">
              <a:buNone/>
              <a:defRPr sz="1035"/>
            </a:lvl6pPr>
            <a:lvl7pPr marL="3049504" indent="0">
              <a:buNone/>
              <a:defRPr sz="1035"/>
            </a:lvl7pPr>
            <a:lvl8pPr marL="3557718" indent="0">
              <a:buNone/>
              <a:defRPr sz="1035"/>
            </a:lvl8pPr>
            <a:lvl9pPr marL="4065970" indent="0">
              <a:buNone/>
              <a:defRPr sz="1035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39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6" y="4034914"/>
            <a:ext cx="5184458" cy="475957"/>
          </a:xfrm>
        </p:spPr>
        <p:txBody>
          <a:bodyPr anchor="b"/>
          <a:lstStyle>
            <a:lvl1pPr algn="l">
              <a:defRPr sz="2258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6" y="518577"/>
            <a:ext cx="5184458" cy="3455670"/>
          </a:xfrm>
        </p:spPr>
        <p:txBody>
          <a:bodyPr/>
          <a:lstStyle>
            <a:lvl1pPr marL="0" indent="0">
              <a:buNone/>
              <a:defRPr sz="3575"/>
            </a:lvl1pPr>
            <a:lvl2pPr marL="508255" indent="0">
              <a:buNone/>
              <a:defRPr sz="3105"/>
            </a:lvl2pPr>
            <a:lvl3pPr marL="1016520" indent="0">
              <a:buNone/>
              <a:defRPr sz="2729"/>
            </a:lvl3pPr>
            <a:lvl4pPr marL="1524739" indent="0">
              <a:buNone/>
              <a:defRPr sz="2258"/>
            </a:lvl4pPr>
            <a:lvl5pPr marL="2033001" indent="0">
              <a:buNone/>
              <a:defRPr sz="2258"/>
            </a:lvl5pPr>
            <a:lvl6pPr marL="2541234" indent="0">
              <a:buNone/>
              <a:defRPr sz="2258"/>
            </a:lvl6pPr>
            <a:lvl7pPr marL="3049504" indent="0">
              <a:buNone/>
              <a:defRPr sz="2258"/>
            </a:lvl7pPr>
            <a:lvl8pPr marL="3557718" indent="0">
              <a:buNone/>
              <a:defRPr sz="2258"/>
            </a:lvl8pPr>
            <a:lvl9pPr marL="4065970" indent="0">
              <a:buNone/>
              <a:defRPr sz="2258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6" y="4507579"/>
            <a:ext cx="5184458" cy="675935"/>
          </a:xfrm>
        </p:spPr>
        <p:txBody>
          <a:bodyPr/>
          <a:lstStyle>
            <a:lvl1pPr marL="0" indent="0">
              <a:buNone/>
              <a:defRPr sz="1600"/>
            </a:lvl1pPr>
            <a:lvl2pPr marL="508255" indent="0">
              <a:buNone/>
              <a:defRPr sz="1223"/>
            </a:lvl2pPr>
            <a:lvl3pPr marL="1016520" indent="0">
              <a:buNone/>
              <a:defRPr sz="1129"/>
            </a:lvl3pPr>
            <a:lvl4pPr marL="1524739" indent="0">
              <a:buNone/>
              <a:defRPr sz="1035"/>
            </a:lvl4pPr>
            <a:lvl5pPr marL="2033001" indent="0">
              <a:buNone/>
              <a:defRPr sz="1035"/>
            </a:lvl5pPr>
            <a:lvl6pPr marL="2541234" indent="0">
              <a:buNone/>
              <a:defRPr sz="1035"/>
            </a:lvl6pPr>
            <a:lvl7pPr marL="3049504" indent="0">
              <a:buNone/>
              <a:defRPr sz="1035"/>
            </a:lvl7pPr>
            <a:lvl8pPr marL="3557718" indent="0">
              <a:buNone/>
              <a:defRPr sz="1035"/>
            </a:lvl8pPr>
            <a:lvl9pPr marL="4065970" indent="0">
              <a:buNone/>
              <a:defRPr sz="1035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84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35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6" y="233985"/>
            <a:ext cx="1944174" cy="4914198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1" y="233985"/>
            <a:ext cx="5688501" cy="491419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07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A8A2254-16EF-CF10-7B5A-66C53DB6B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053" y="306638"/>
            <a:ext cx="7452658" cy="1113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E3DE05-B8A8-62A0-E151-F6E2D0E0F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053" y="1533187"/>
            <a:ext cx="7452658" cy="3654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5430F-3CEF-0E40-A86E-3BD7B4C1A8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4052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04D5AA-0283-441E-BB4A-149B9EF73222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A9AAC6-F68C-1DE4-A6B4-FE48C03A48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62253" y="5338158"/>
            <a:ext cx="2916258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BB290B-4C7F-8A69-9DEC-E8AED4606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102539" y="5338158"/>
            <a:ext cx="1944172" cy="306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288DDB-BEC5-412C-91DD-A5A9C710CC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65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xStyles>
    <p:titleStyle>
      <a:lvl1pPr algn="l" defTabSz="648035" rtl="0" eaLnBrk="1" latinLnBrk="0" hangingPunct="1">
        <a:lnSpc>
          <a:spcPct val="90000"/>
        </a:lnSpc>
        <a:spcBef>
          <a:spcPct val="0"/>
        </a:spcBef>
        <a:buNone/>
        <a:defRPr sz="31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009" indent="-162009" algn="l" defTabSz="648035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486026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10044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13406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458079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782097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2106115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430132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754150" indent="-162009" algn="l" defTabSz="648035" rtl="0" eaLnBrk="1" latinLnBrk="0" hangingPunct="1">
        <a:lnSpc>
          <a:spcPct val="90000"/>
        </a:lnSpc>
        <a:spcBef>
          <a:spcPts val="354"/>
        </a:spcBef>
        <a:buFont typeface="Arial" panose="020B0604020202020204" pitchFamily="34" charset="0"/>
        <a:buChar char="•"/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1pPr>
      <a:lvl2pPr marL="32401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2pPr>
      <a:lvl3pPr marL="648035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3pPr>
      <a:lvl4pPr marL="97205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4pPr>
      <a:lvl5pPr marL="129607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5pPr>
      <a:lvl6pPr marL="1620088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6pPr>
      <a:lvl7pPr marL="1944106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7pPr>
      <a:lvl8pPr marL="2268123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8pPr>
      <a:lvl9pPr marL="2592141" algn="l" defTabSz="648035" rtl="0" eaLnBrk="1" latinLnBrk="0" hangingPunct="1">
        <a:defRPr sz="12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6" y="231028"/>
            <a:ext cx="7776687" cy="959910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6" y="1344611"/>
            <a:ext cx="7776687" cy="3800971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36" y="5340925"/>
            <a:ext cx="2016178" cy="306637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863987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826" y="5340925"/>
            <a:ext cx="2736242" cy="306637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863987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976" y="5340925"/>
            <a:ext cx="2016178" cy="306637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863987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776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xStyles>
    <p:titleStyle>
      <a:lvl1pPr algn="ctr" defTabSz="863987" rtl="0" eaLnBrk="1" latinLnBrk="0" hangingPunct="1">
        <a:spcBef>
          <a:spcPct val="0"/>
        </a:spcBef>
        <a:buNone/>
        <a:defRPr sz="42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3994" indent="-323994" algn="l" defTabSz="863987" rtl="0" eaLnBrk="1" latinLnBrk="0" hangingPunct="1">
        <a:spcBef>
          <a:spcPct val="20000"/>
        </a:spcBef>
        <a:buFont typeface="Arial" pitchFamily="34" charset="0"/>
        <a:buChar char="•"/>
        <a:defRPr sz="3017" kern="1200">
          <a:solidFill>
            <a:schemeClr val="tx1"/>
          </a:solidFill>
          <a:latin typeface="+mn-lt"/>
          <a:ea typeface="+mn-ea"/>
          <a:cs typeface="+mn-cs"/>
        </a:defRPr>
      </a:lvl1pPr>
      <a:lvl2pPr marL="701969" indent="-269990" algn="l" defTabSz="863987" rtl="0" eaLnBrk="1" latinLnBrk="0" hangingPunct="1">
        <a:spcBef>
          <a:spcPct val="20000"/>
        </a:spcBef>
        <a:buFont typeface="Arial" pitchFamily="34" charset="0"/>
        <a:buChar char="–"/>
        <a:defRPr sz="2620" kern="1200">
          <a:solidFill>
            <a:schemeClr val="tx1"/>
          </a:solidFill>
          <a:latin typeface="+mn-lt"/>
          <a:ea typeface="+mn-ea"/>
          <a:cs typeface="+mn-cs"/>
        </a:defRPr>
      </a:lvl2pPr>
      <a:lvl3pPr marL="1079961" indent="-216003" algn="l" defTabSz="863987" rtl="0" eaLnBrk="1" latinLnBrk="0" hangingPunct="1">
        <a:spcBef>
          <a:spcPct val="20000"/>
        </a:spcBef>
        <a:buFont typeface="Arial" pitchFamily="34" charset="0"/>
        <a:buChar char="•"/>
        <a:defRPr sz="2303" kern="1200">
          <a:solidFill>
            <a:schemeClr val="tx1"/>
          </a:solidFill>
          <a:latin typeface="+mn-lt"/>
          <a:ea typeface="+mn-ea"/>
          <a:cs typeface="+mn-cs"/>
        </a:defRPr>
      </a:lvl3pPr>
      <a:lvl4pPr marL="1511943" indent="-216003" algn="l" defTabSz="863987" rtl="0" eaLnBrk="1" latinLnBrk="0" hangingPunct="1">
        <a:spcBef>
          <a:spcPct val="20000"/>
        </a:spcBef>
        <a:buFont typeface="Arial" pitchFamily="34" charset="0"/>
        <a:buChar char="–"/>
        <a:defRPr sz="1906" kern="1200">
          <a:solidFill>
            <a:schemeClr val="tx1"/>
          </a:solidFill>
          <a:latin typeface="+mn-lt"/>
          <a:ea typeface="+mn-ea"/>
          <a:cs typeface="+mn-cs"/>
        </a:defRPr>
      </a:lvl4pPr>
      <a:lvl5pPr marL="1943926" indent="-216003" algn="l" defTabSz="863987" rtl="0" eaLnBrk="1" latinLnBrk="0" hangingPunct="1">
        <a:spcBef>
          <a:spcPct val="20000"/>
        </a:spcBef>
        <a:buFont typeface="Arial" pitchFamily="34" charset="0"/>
        <a:buChar char="»"/>
        <a:defRPr sz="1906" kern="1200">
          <a:solidFill>
            <a:schemeClr val="tx1"/>
          </a:solidFill>
          <a:latin typeface="+mn-lt"/>
          <a:ea typeface="+mn-ea"/>
          <a:cs typeface="+mn-cs"/>
        </a:defRPr>
      </a:lvl5pPr>
      <a:lvl6pPr marL="2375895" indent="-216003" algn="l" defTabSz="863987" rtl="0" eaLnBrk="1" latinLnBrk="0" hangingPunct="1">
        <a:spcBef>
          <a:spcPct val="20000"/>
        </a:spcBef>
        <a:buFont typeface="Arial" pitchFamily="34" charset="0"/>
        <a:buChar char="•"/>
        <a:defRPr sz="1906" kern="1200">
          <a:solidFill>
            <a:schemeClr val="tx1"/>
          </a:solidFill>
          <a:latin typeface="+mn-lt"/>
          <a:ea typeface="+mn-ea"/>
          <a:cs typeface="+mn-cs"/>
        </a:defRPr>
      </a:lvl6pPr>
      <a:lvl7pPr marL="2807886" indent="-216003" algn="l" defTabSz="863987" rtl="0" eaLnBrk="1" latinLnBrk="0" hangingPunct="1">
        <a:spcBef>
          <a:spcPct val="20000"/>
        </a:spcBef>
        <a:buFont typeface="Arial" pitchFamily="34" charset="0"/>
        <a:buChar char="•"/>
        <a:defRPr sz="1906" kern="1200">
          <a:solidFill>
            <a:schemeClr val="tx1"/>
          </a:solidFill>
          <a:latin typeface="+mn-lt"/>
          <a:ea typeface="+mn-ea"/>
          <a:cs typeface="+mn-cs"/>
        </a:defRPr>
      </a:lvl7pPr>
      <a:lvl8pPr marL="3239878" indent="-216003" algn="l" defTabSz="863987" rtl="0" eaLnBrk="1" latinLnBrk="0" hangingPunct="1">
        <a:spcBef>
          <a:spcPct val="20000"/>
        </a:spcBef>
        <a:buFont typeface="Arial" pitchFamily="34" charset="0"/>
        <a:buChar char="•"/>
        <a:defRPr sz="1906" kern="1200">
          <a:solidFill>
            <a:schemeClr val="tx1"/>
          </a:solidFill>
          <a:latin typeface="+mn-lt"/>
          <a:ea typeface="+mn-ea"/>
          <a:cs typeface="+mn-cs"/>
        </a:defRPr>
      </a:lvl8pPr>
      <a:lvl9pPr marL="3671873" indent="-216003" algn="l" defTabSz="863987" rtl="0" eaLnBrk="1" latinLnBrk="0" hangingPunct="1">
        <a:spcBef>
          <a:spcPct val="20000"/>
        </a:spcBef>
        <a:buFont typeface="Arial" pitchFamily="34" charset="0"/>
        <a:buChar char="•"/>
        <a:defRPr sz="19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1pPr>
      <a:lvl2pPr marL="431992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2pPr>
      <a:lvl3pPr marL="863987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3pPr>
      <a:lvl4pPr marL="1295947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4pPr>
      <a:lvl5pPr marL="1727941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5pPr>
      <a:lvl6pPr marL="2159909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6pPr>
      <a:lvl7pPr marL="2591903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7pPr>
      <a:lvl8pPr marL="3023882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8pPr>
      <a:lvl9pPr marL="3455864" algn="l" defTabSz="863987" rtl="0" eaLnBrk="1" latinLnBrk="0" hangingPunct="1">
        <a:defRPr sz="16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96" y="230666"/>
            <a:ext cx="7776689" cy="959908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96" y="1344499"/>
            <a:ext cx="7776689" cy="3800971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50" y="5341503"/>
            <a:ext cx="2016178" cy="30663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16520">
              <a:defRPr sz="12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84" y="5341503"/>
            <a:ext cx="2736242" cy="30663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16520">
              <a:defRPr sz="12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36" y="5341503"/>
            <a:ext cx="2016178" cy="306638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16520">
              <a:defRPr sz="12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52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  <p:txStyles>
    <p:titleStyle>
      <a:lvl1pPr algn="ctr" defTabSz="1016520" rtl="0" eaLnBrk="1" latinLnBrk="0" hangingPunct="1">
        <a:spcBef>
          <a:spcPct val="0"/>
        </a:spcBef>
        <a:buNone/>
        <a:defRPr sz="489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1195" indent="-381195" algn="l" defTabSz="1016520" rtl="0" eaLnBrk="1" latinLnBrk="0" hangingPunct="1">
        <a:spcBef>
          <a:spcPct val="20000"/>
        </a:spcBef>
        <a:buFont typeface="Arial" pitchFamily="34" charset="0"/>
        <a:buChar char="•"/>
        <a:defRPr sz="3575" kern="1200">
          <a:solidFill>
            <a:schemeClr val="tx1"/>
          </a:solidFill>
          <a:latin typeface="+mn-lt"/>
          <a:ea typeface="+mn-ea"/>
          <a:cs typeface="+mn-cs"/>
        </a:defRPr>
      </a:lvl1pPr>
      <a:lvl2pPr marL="825886" indent="-317656" algn="l" defTabSz="1016520" rtl="0" eaLnBrk="1" latinLnBrk="0" hangingPunct="1">
        <a:spcBef>
          <a:spcPct val="20000"/>
        </a:spcBef>
        <a:buFont typeface="Arial" pitchFamily="34" charset="0"/>
        <a:buChar char="–"/>
        <a:defRPr sz="3105" kern="1200">
          <a:solidFill>
            <a:schemeClr val="tx1"/>
          </a:solidFill>
          <a:latin typeface="+mn-lt"/>
          <a:ea typeface="+mn-ea"/>
          <a:cs typeface="+mn-cs"/>
        </a:defRPr>
      </a:lvl2pPr>
      <a:lvl3pPr marL="1270621" indent="-254139" algn="l" defTabSz="1016520" rtl="0" eaLnBrk="1" latinLnBrk="0" hangingPunct="1">
        <a:spcBef>
          <a:spcPct val="20000"/>
        </a:spcBef>
        <a:buFont typeface="Arial" pitchFamily="34" charset="0"/>
        <a:buChar char="•"/>
        <a:defRPr sz="2729" kern="1200">
          <a:solidFill>
            <a:schemeClr val="tx1"/>
          </a:solidFill>
          <a:latin typeface="+mn-lt"/>
          <a:ea typeface="+mn-ea"/>
          <a:cs typeface="+mn-cs"/>
        </a:defRPr>
      </a:lvl3pPr>
      <a:lvl4pPr marL="1778865" indent="-254139" algn="l" defTabSz="1016520" rtl="0" eaLnBrk="1" latinLnBrk="0" hangingPunct="1">
        <a:spcBef>
          <a:spcPct val="20000"/>
        </a:spcBef>
        <a:buFont typeface="Arial" pitchFamily="34" charset="0"/>
        <a:buChar char="–"/>
        <a:defRPr sz="2258" kern="1200">
          <a:solidFill>
            <a:schemeClr val="tx1"/>
          </a:solidFill>
          <a:latin typeface="+mn-lt"/>
          <a:ea typeface="+mn-ea"/>
          <a:cs typeface="+mn-cs"/>
        </a:defRPr>
      </a:lvl4pPr>
      <a:lvl5pPr marL="2287109" indent="-254139" algn="l" defTabSz="1016520" rtl="0" eaLnBrk="1" latinLnBrk="0" hangingPunct="1">
        <a:spcBef>
          <a:spcPct val="20000"/>
        </a:spcBef>
        <a:buFont typeface="Arial" pitchFamily="34" charset="0"/>
        <a:buChar char="»"/>
        <a:defRPr sz="2258" kern="1200">
          <a:solidFill>
            <a:schemeClr val="tx1"/>
          </a:solidFill>
          <a:latin typeface="+mn-lt"/>
          <a:ea typeface="+mn-ea"/>
          <a:cs typeface="+mn-cs"/>
        </a:defRPr>
      </a:lvl5pPr>
      <a:lvl6pPr marL="2795323" indent="-254139" algn="l" defTabSz="1016520" rtl="0" eaLnBrk="1" latinLnBrk="0" hangingPunct="1">
        <a:spcBef>
          <a:spcPct val="20000"/>
        </a:spcBef>
        <a:buFont typeface="Arial" pitchFamily="34" charset="0"/>
        <a:buChar char="•"/>
        <a:defRPr sz="2258" kern="1200">
          <a:solidFill>
            <a:schemeClr val="tx1"/>
          </a:solidFill>
          <a:latin typeface="+mn-lt"/>
          <a:ea typeface="+mn-ea"/>
          <a:cs typeface="+mn-cs"/>
        </a:defRPr>
      </a:lvl6pPr>
      <a:lvl7pPr marL="3303610" indent="-254139" algn="l" defTabSz="1016520" rtl="0" eaLnBrk="1" latinLnBrk="0" hangingPunct="1">
        <a:spcBef>
          <a:spcPct val="20000"/>
        </a:spcBef>
        <a:buFont typeface="Arial" pitchFamily="34" charset="0"/>
        <a:buChar char="•"/>
        <a:defRPr sz="2258" kern="1200">
          <a:solidFill>
            <a:schemeClr val="tx1"/>
          </a:solidFill>
          <a:latin typeface="+mn-lt"/>
          <a:ea typeface="+mn-ea"/>
          <a:cs typeface="+mn-cs"/>
        </a:defRPr>
      </a:lvl7pPr>
      <a:lvl8pPr marL="3811851" indent="-254139" algn="l" defTabSz="1016520" rtl="0" eaLnBrk="1" latinLnBrk="0" hangingPunct="1">
        <a:spcBef>
          <a:spcPct val="20000"/>
        </a:spcBef>
        <a:buFont typeface="Arial" pitchFamily="34" charset="0"/>
        <a:buChar char="•"/>
        <a:defRPr sz="2258" kern="1200">
          <a:solidFill>
            <a:schemeClr val="tx1"/>
          </a:solidFill>
          <a:latin typeface="+mn-lt"/>
          <a:ea typeface="+mn-ea"/>
          <a:cs typeface="+mn-cs"/>
        </a:defRPr>
      </a:lvl8pPr>
      <a:lvl9pPr marL="4320116" indent="-254139" algn="l" defTabSz="1016520" rtl="0" eaLnBrk="1" latinLnBrk="0" hangingPunct="1">
        <a:spcBef>
          <a:spcPct val="20000"/>
        </a:spcBef>
        <a:buFont typeface="Arial" pitchFamily="34" charset="0"/>
        <a:buChar char="•"/>
        <a:defRPr sz="225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1pPr>
      <a:lvl2pPr marL="508255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2pPr>
      <a:lvl3pPr marL="1016520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3pPr>
      <a:lvl4pPr marL="1524739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4pPr>
      <a:lvl5pPr marL="2033001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5pPr>
      <a:lvl6pPr marL="2541234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6pPr>
      <a:lvl7pPr marL="3049504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7pPr>
      <a:lvl8pPr marL="3557718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8pPr>
      <a:lvl9pPr marL="4065970" algn="l" defTabSz="1016520" rtl="0" eaLnBrk="1" latinLnBrk="0" hangingPunct="1">
        <a:defRPr sz="19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9.gif"/><Relationship Id="rId5" Type="http://schemas.openxmlformats.org/officeDocument/2006/relationships/image" Target="../media/image88.gif"/><Relationship Id="rId4" Type="http://schemas.openxmlformats.org/officeDocument/2006/relationships/image" Target="../media/image8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 l="-85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oneTexte 18">
            <a:extLst>
              <a:ext uri="{FF2B5EF4-FFF2-40B4-BE49-F238E27FC236}">
                <a16:creationId xmlns:a16="http://schemas.microsoft.com/office/drawing/2014/main" id="{3FE3BE15-7B59-A814-B32C-1E2B800917ED}"/>
              </a:ext>
            </a:extLst>
          </p:cNvPr>
          <p:cNvSpPr txBox="1">
            <a:spLocks/>
          </p:cNvSpPr>
          <p:nvPr/>
        </p:nvSpPr>
        <p:spPr>
          <a:xfrm>
            <a:off x="-9573" y="2557631"/>
            <a:ext cx="85887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>
                <a:ln w="762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auhaus 93" panose="04030905020B02020C02" pitchFamily="82" charset="0"/>
              </a:rPr>
              <a:t>Folie  Flore </a:t>
            </a:r>
          </a:p>
          <a:p>
            <a:pPr algn="ctr"/>
            <a:r>
              <a:rPr lang="fr-FR" sz="6000" dirty="0">
                <a:ln w="762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auhaus 93" panose="04030905020B02020C02" pitchFamily="82" charset="0"/>
              </a:rPr>
              <a:t>Mulhouse  2025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860000">
            <a:off x="4739284" y="620794"/>
            <a:ext cx="2858422" cy="2437986"/>
          </a:xfrm>
          <a:prstGeom prst="rect">
            <a:avLst/>
          </a:prstGeom>
          <a:noFill/>
        </p:spPr>
        <p:txBody>
          <a:bodyPr wrap="none" lIns="72130" tIns="36058" rIns="72130" bIns="36058" numCol="1" rtlCol="0">
            <a:prstTxWarp prst="textArchUpPour">
              <a:avLst/>
            </a:prstTxWarp>
            <a:spAutoFit/>
          </a:bodyPr>
          <a:lstStyle/>
          <a:p>
            <a:pPr defTabSz="863987"/>
            <a:r>
              <a:rPr lang="fr-FR" sz="6987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094112" y="136023"/>
            <a:ext cx="1441469" cy="1172480"/>
          </a:xfrm>
          <a:prstGeom prst="rect">
            <a:avLst/>
          </a:prstGeom>
          <a:noFill/>
        </p:spPr>
        <p:txBody>
          <a:bodyPr wrap="square" lIns="72130" tIns="36058" rIns="72130" bIns="36058" rtlCol="0">
            <a:spAutoFit/>
          </a:bodyPr>
          <a:lstStyle/>
          <a:p>
            <a:pPr algn="ctr" defTabSz="863987"/>
            <a:r>
              <a:rPr lang="fr-FR" sz="1429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</a:t>
            </a:r>
          </a:p>
          <a:p>
            <a:pPr algn="ctr" defTabSz="863987"/>
            <a:r>
              <a:rPr lang="fr-FR" sz="1429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par divers touristes </a:t>
            </a:r>
          </a:p>
          <a:p>
            <a:pPr algn="ctr" defTabSz="863987"/>
            <a:r>
              <a:rPr lang="fr-FR" sz="1429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032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52039" y="4453876"/>
            <a:ext cx="8527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59638"/>
            <a:r>
              <a:rPr lang="fr-FR" sz="7200" b="1" dirty="0">
                <a:ln w="25400">
                  <a:solidFill>
                    <a:srgbClr val="FF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N</a:t>
            </a:r>
            <a:r>
              <a:rPr lang="fr-FR" sz="6900" dirty="0">
                <a:ln w="25400">
                  <a:solidFill>
                    <a:srgbClr val="FF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ature artistique</a:t>
            </a:r>
            <a:endParaRPr lang="fr-FR" sz="6900" dirty="0">
              <a:ln w="25400">
                <a:solidFill>
                  <a:srgbClr val="FF0000"/>
                </a:solidFill>
              </a:ln>
              <a:solidFill>
                <a:srgbClr val="FFC000"/>
              </a:solidFill>
              <a:latin typeface="Calibri"/>
            </a:endParaRPr>
          </a:p>
        </p:txBody>
      </p:sp>
      <p:pic>
        <p:nvPicPr>
          <p:cNvPr id="8" name="Image 7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AB5FAD84-327B-15D0-9824-BB27F77484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353" y="1399483"/>
            <a:ext cx="1388172" cy="1388172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B752F93-DCB1-2C0B-183D-93236D887AC7}"/>
              </a:ext>
            </a:extLst>
          </p:cNvPr>
          <p:cNvSpPr txBox="1"/>
          <p:nvPr/>
        </p:nvSpPr>
        <p:spPr>
          <a:xfrm rot="-1020000">
            <a:off x="196069" y="1957467"/>
            <a:ext cx="43415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fr-FR" sz="7200" b="0" i="0" u="none" strike="noStrike" kern="1200" cap="none" spc="0" normalizeH="0" baseline="0" noProof="0" dirty="0">
                <a:ln w="25400">
                  <a:solidFill>
                    <a:srgbClr val="FF0000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21</a:t>
            </a:r>
            <a:endParaRPr lang="fr-FR" dirty="0">
              <a:solidFill>
                <a:srgbClr val="FFFF00"/>
              </a:solidFill>
            </a:endParaRPr>
          </a:p>
        </p:txBody>
      </p:sp>
      <p:pic>
        <p:nvPicPr>
          <p:cNvPr id="3" name="Oliver Shanti - Best Meditation Music 7 Vol. I">
            <a:hlinkClick r:id="" action="ppaction://media"/>
            <a:extLst>
              <a:ext uri="{FF2B5EF4-FFF2-40B4-BE49-F238E27FC236}">
                <a16:creationId xmlns:a16="http://schemas.microsoft.com/office/drawing/2014/main" id="{A11C3C44-D224-969E-DF27-8E0930B68F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28159" y="2094892"/>
            <a:ext cx="487363" cy="487363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70C55F2F-AEFA-D175-E230-C16FCB13F6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643" y="110933"/>
            <a:ext cx="3889585" cy="20301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6000">
        <p14:shred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3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800"/>
                            </p:stCondLst>
                            <p:childTnLst>
                              <p:par>
                                <p:cTn id="27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8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800"/>
                            </p:stCondLst>
                            <p:childTnLst>
                              <p:par>
                                <p:cTn id="3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30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300"/>
                            </p:stCondLst>
                            <p:childTnLst>
                              <p:par>
                                <p:cTn id="47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5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5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533D3269-E253-DA24-AC75-B896919B3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00" y="72000"/>
            <a:ext cx="7488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A188B237-9E37-2F97-7E6C-3DCCC68703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0771" y="5220000"/>
            <a:ext cx="1719221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58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oute&#10;&#10;Le contenu généré par l’IA peut être incorrect.">
            <a:extLst>
              <a:ext uri="{FF2B5EF4-FFF2-40B4-BE49-F238E27FC236}">
                <a16:creationId xmlns:a16="http://schemas.microsoft.com/office/drawing/2014/main" id="{C7562BBA-27FE-DD3F-E5F7-6EFFFF76C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92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Panneau d’affichage&#10;&#10;Le contenu généré par l’IA peut être incorrect.">
            <a:extLst>
              <a:ext uri="{FF2B5EF4-FFF2-40B4-BE49-F238E27FC236}">
                <a16:creationId xmlns:a16="http://schemas.microsoft.com/office/drawing/2014/main" id="{8093C60C-4096-46BA-B767-C495376B73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0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plein air, oiseau aquatique, mouette&#10;&#10;Le contenu généré par l’IA peut être incorrect.">
            <a:extLst>
              <a:ext uri="{FF2B5EF4-FFF2-40B4-BE49-F238E27FC236}">
                <a16:creationId xmlns:a16="http://schemas.microsoft.com/office/drawing/2014/main" id="{DCCF3CAA-DA47-3F60-8DB1-5777C5A94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7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nuage, plein air&#10;&#10;Le contenu généré par l’IA peut être incorrect.">
            <a:extLst>
              <a:ext uri="{FF2B5EF4-FFF2-40B4-BE49-F238E27FC236}">
                <a16:creationId xmlns:a16="http://schemas.microsoft.com/office/drawing/2014/main" id="{DBD82F62-8A2A-106B-911D-181A55110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0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lever de soleil, ciel, gratte-ciel&#10;&#10;Le contenu généré par l’IA peut être incorrect.">
            <a:extLst>
              <a:ext uri="{FF2B5EF4-FFF2-40B4-BE49-F238E27FC236}">
                <a16:creationId xmlns:a16="http://schemas.microsoft.com/office/drawing/2014/main" id="{D00E8C45-D302-51E5-037F-5C1FE304F3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049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statue, sculpture&#10;&#10;Le contenu généré par l’IA peut être incorrect.">
            <a:extLst>
              <a:ext uri="{FF2B5EF4-FFF2-40B4-BE49-F238E27FC236}">
                <a16:creationId xmlns:a16="http://schemas.microsoft.com/office/drawing/2014/main" id="{6B14F874-4BF1-2BB6-C793-84F643520D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000" y="72000"/>
            <a:ext cx="4489875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73854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lo, roue, Roue de vélo&#10;&#10;Le contenu généré par l’IA peut être incorrect.">
            <a:extLst>
              <a:ext uri="{FF2B5EF4-FFF2-40B4-BE49-F238E27FC236}">
                <a16:creationId xmlns:a16="http://schemas.microsoft.com/office/drawing/2014/main" id="{269CBF0D-578F-390B-6A4A-DCCBA6088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465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bâtiment&#10;&#10;Le contenu généré par l’IA peut être incorrect.">
            <a:extLst>
              <a:ext uri="{FF2B5EF4-FFF2-40B4-BE49-F238E27FC236}">
                <a16:creationId xmlns:a16="http://schemas.microsoft.com/office/drawing/2014/main" id="{6DC37686-7C33-27EB-E544-E326E163F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01" y="0"/>
            <a:ext cx="4604560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72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 aquatique, oiseau, cigogne, bec&#10;&#10;Le contenu généré par l’IA peut être incorrect.">
            <a:extLst>
              <a:ext uri="{FF2B5EF4-FFF2-40B4-BE49-F238E27FC236}">
                <a16:creationId xmlns:a16="http://schemas.microsoft.com/office/drawing/2014/main" id="{5797B9F1-866C-3C35-71A0-70C37DE5DC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87" y="0"/>
            <a:ext cx="43195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8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ciel, nature&#10;&#10;Le contenu généré par l’IA peut être incorrect.">
            <a:extLst>
              <a:ext uri="{FF2B5EF4-FFF2-40B4-BE49-F238E27FC236}">
                <a16:creationId xmlns:a16="http://schemas.microsoft.com/office/drawing/2014/main" id="{B3E6FD22-4111-2B3A-EC6D-8E14D8C52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525" y="-33080"/>
            <a:ext cx="4344398" cy="5792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35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in, arbre&#10;&#10;Le contenu généré par l’IA peut être incorrect.">
            <a:extLst>
              <a:ext uri="{FF2B5EF4-FFF2-40B4-BE49-F238E27FC236}">
                <a16:creationId xmlns:a16="http://schemas.microsoft.com/office/drawing/2014/main" id="{D2E094CD-32E5-3540-FFCF-EF7EC75C6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000" y="72000"/>
            <a:ext cx="4489876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8042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oquelicot, Coquelicot, plein air, plante&#10;&#10;Le contenu généré par l’IA peut être incorrect.">
            <a:extLst>
              <a:ext uri="{FF2B5EF4-FFF2-40B4-BE49-F238E27FC236}">
                <a16:creationId xmlns:a16="http://schemas.microsoft.com/office/drawing/2014/main" id="{EE148E90-3B35-70CB-6D9F-2E1AE47DA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589" y="-24371"/>
            <a:ext cx="4337866" cy="5783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50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Lampadaire extérieur&#10;&#10;Le contenu généré par l’IA peut être incorrect.">
            <a:extLst>
              <a:ext uri="{FF2B5EF4-FFF2-40B4-BE49-F238E27FC236}">
                <a16:creationId xmlns:a16="http://schemas.microsoft.com/office/drawing/2014/main" id="{49498618-E53F-0139-9660-AE63BB6B8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777" y="0"/>
            <a:ext cx="4319587" cy="575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13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clair de lune, objet astronomique&#10;&#10;Le contenu généré par l’IA peut être incorrect.">
            <a:extLst>
              <a:ext uri="{FF2B5EF4-FFF2-40B4-BE49-F238E27FC236}">
                <a16:creationId xmlns:a16="http://schemas.microsoft.com/office/drawing/2014/main" id="{83BCA60F-3378-3572-8D26-F66297DEC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47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bjet astronomique, Événement céleste, nature, clair de lune&#10;&#10;Le contenu généré par l’IA peut être incorrect.">
            <a:extLst>
              <a:ext uri="{FF2B5EF4-FFF2-40B4-BE49-F238E27FC236}">
                <a16:creationId xmlns:a16="http://schemas.microsoft.com/office/drawing/2014/main" id="{C339C6B4-725D-08BA-6291-85FF80034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35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ne, ciel, plein air, objet astronomique&#10;&#10;Le contenu généré par l’IA peut être incorrect.">
            <a:extLst>
              <a:ext uri="{FF2B5EF4-FFF2-40B4-BE49-F238E27FC236}">
                <a16:creationId xmlns:a16="http://schemas.microsoft.com/office/drawing/2014/main" id="{B0EFACC7-5CBA-F38F-CB56-C6DDF7D11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37" y="0"/>
            <a:ext cx="74542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56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ne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2990BC6D-45BF-1918-4450-7C6463695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37" y="0"/>
            <a:ext cx="7454288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50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une, ciel, plein air, arbre&#10;&#10;Le contenu généré par l’IA peut être incorrect.">
            <a:extLst>
              <a:ext uri="{FF2B5EF4-FFF2-40B4-BE49-F238E27FC236}">
                <a16:creationId xmlns:a16="http://schemas.microsoft.com/office/drawing/2014/main" id="{0EF87779-8073-095A-6D48-A98E5C5D7F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63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objet astronomique, nuit&#10;&#10;Le contenu généré par l’IA peut être incorrect.">
            <a:extLst>
              <a:ext uri="{FF2B5EF4-FFF2-40B4-BE49-F238E27FC236}">
                <a16:creationId xmlns:a16="http://schemas.microsoft.com/office/drawing/2014/main" id="{07113A5B-B0EF-6885-82B6-F6017D7FE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207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1E164779-F065-40A6-8797-3B2618C70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4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0B4C6755-AB0E-3936-1C9F-C42726ADD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2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capture d’écran, bâtiment&#10;&#10;Le contenu généré par l’IA peut être incorrect.">
            <a:extLst>
              <a:ext uri="{FF2B5EF4-FFF2-40B4-BE49-F238E27FC236}">
                <a16:creationId xmlns:a16="http://schemas.microsoft.com/office/drawing/2014/main" id="{36C08A9F-9CCD-2944-D051-F8FC5A4380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9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ontaine, ciel, eau&#10;&#10;Le contenu généré par l’IA peut être incorrect.">
            <a:extLst>
              <a:ext uri="{FF2B5EF4-FFF2-40B4-BE49-F238E27FC236}">
                <a16:creationId xmlns:a16="http://schemas.microsoft.com/office/drawing/2014/main" id="{18E2CD04-0C11-6A27-7584-A66C290ED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870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Le contenu généré par l’IA peut être incorrect.">
            <a:extLst>
              <a:ext uri="{FF2B5EF4-FFF2-40B4-BE49-F238E27FC236}">
                <a16:creationId xmlns:a16="http://schemas.microsoft.com/office/drawing/2014/main" id="{DD4D43B2-D1D5-E3D8-2D44-70406442F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9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be, robe de mariée, mur, intérieur&#10;&#10;Le contenu généré par l’IA peut être incorrect.">
            <a:extLst>
              <a:ext uri="{FF2B5EF4-FFF2-40B4-BE49-F238E27FC236}">
                <a16:creationId xmlns:a16="http://schemas.microsoft.com/office/drawing/2014/main" id="{7EDA7FC3-10AB-8328-2544-FB7330470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A12A9F0-53D7-C981-AC05-C602B24EE307}"/>
              </a:ext>
            </a:extLst>
          </p:cNvPr>
          <p:cNvSpPr txBox="1"/>
          <p:nvPr/>
        </p:nvSpPr>
        <p:spPr>
          <a:xfrm>
            <a:off x="3276000" y="5400000"/>
            <a:ext cx="2239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dirty="0">
                <a:latin typeface="Edwardian Script ITC" panose="030303020407070D0804" pitchFamily="66" charset="0"/>
              </a:rPr>
              <a:t>Mulhouse  Folie  Flore</a:t>
            </a:r>
          </a:p>
        </p:txBody>
      </p:sp>
    </p:spTree>
    <p:extLst>
      <p:ext uri="{BB962C8B-B14F-4D97-AF65-F5344CB8AC3E}">
        <p14:creationId xmlns:p14="http://schemas.microsoft.com/office/powerpoint/2010/main" val="370050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Bleu Majorelle, léger&#10;&#10;Le contenu généré par l’IA peut être incorrect.">
            <a:extLst>
              <a:ext uri="{FF2B5EF4-FFF2-40B4-BE49-F238E27FC236}">
                <a16:creationId xmlns:a16="http://schemas.microsoft.com/office/drawing/2014/main" id="{1BFCCB17-5785-1636-8262-108479AFA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9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mariage, intérieur, violet&#10;&#10;Le contenu généré par l’IA peut être incorrect.">
            <a:extLst>
              <a:ext uri="{FF2B5EF4-FFF2-40B4-BE49-F238E27FC236}">
                <a16:creationId xmlns:a16="http://schemas.microsoft.com/office/drawing/2014/main" id="{E1D2C868-4288-374B-AEF3-293658C865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719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fleur, plante&#10;&#10;Le contenu généré par l’IA peut être incorrect.">
            <a:extLst>
              <a:ext uri="{FF2B5EF4-FFF2-40B4-BE49-F238E27FC236}">
                <a16:creationId xmlns:a16="http://schemas.microsoft.com/office/drawing/2014/main" id="{C54ABB06-17EF-8BF0-4C3E-051A465FD3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01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ontaine, plante, fleur, eau&#10;&#10;Le contenu généré par l’IA peut être incorrect.">
            <a:extLst>
              <a:ext uri="{FF2B5EF4-FFF2-40B4-BE49-F238E27FC236}">
                <a16:creationId xmlns:a16="http://schemas.microsoft.com/office/drawing/2014/main" id="{A14A35F6-0BA4-C6D2-ED19-F2AD370B5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5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ante, art, barrière de corail&#10;&#10;Le contenu généré par l’IA peut être incorrect.">
            <a:extLst>
              <a:ext uri="{FF2B5EF4-FFF2-40B4-BE49-F238E27FC236}">
                <a16:creationId xmlns:a16="http://schemas.microsoft.com/office/drawing/2014/main" id="{90386D4D-4103-388A-30E7-C3189346D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21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mammifère, dinosaure, violet&#10;&#10;Le contenu généré par l’IA peut être incorrect.">
            <a:extLst>
              <a:ext uri="{FF2B5EF4-FFF2-40B4-BE49-F238E27FC236}">
                <a16:creationId xmlns:a16="http://schemas.microsoft.com/office/drawing/2014/main" id="{1E02C796-EAEE-7858-E1D1-F98A34D171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466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&#10;&#10;Le contenu généré par l’IA peut être incorrect.">
            <a:extLst>
              <a:ext uri="{FF2B5EF4-FFF2-40B4-BE49-F238E27FC236}">
                <a16:creationId xmlns:a16="http://schemas.microsoft.com/office/drawing/2014/main" id="{79D662CF-EF04-1488-56BA-25C030CB98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1805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aquarium, fleur, plein air&#10;&#10;Le contenu généré par l’IA peut être incorrect.">
            <a:extLst>
              <a:ext uri="{FF2B5EF4-FFF2-40B4-BE49-F238E27FC236}">
                <a16:creationId xmlns:a16="http://schemas.microsoft.com/office/drawing/2014/main" id="{21204C73-85BE-B109-D344-0ED5C2BF6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6914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éléphant, Éléphants et mammouths, Éléphant indien&#10;&#10;Le contenu généré par l’IA peut être incorrect.">
            <a:extLst>
              <a:ext uri="{FF2B5EF4-FFF2-40B4-BE49-F238E27FC236}">
                <a16:creationId xmlns:a16="http://schemas.microsoft.com/office/drawing/2014/main" id="{4FE4AA77-B288-22E3-BEA0-CFDA29360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6102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ein air, barrière de corail, eau&#10;&#10;Le contenu généré par l’IA peut être incorrect.">
            <a:extLst>
              <a:ext uri="{FF2B5EF4-FFF2-40B4-BE49-F238E27FC236}">
                <a16:creationId xmlns:a16="http://schemas.microsoft.com/office/drawing/2014/main" id="{D0BF79D7-253D-F1E1-4625-B0DB992FF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54036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ante, plein air, dinosaure&#10;&#10;Le contenu généré par l’IA peut être incorrect.">
            <a:extLst>
              <a:ext uri="{FF2B5EF4-FFF2-40B4-BE49-F238E27FC236}">
                <a16:creationId xmlns:a16="http://schemas.microsoft.com/office/drawing/2014/main" id="{2637899A-394D-C287-9AF1-BA7813C7D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61818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dinosaure, éléphant&#10;&#10;Le contenu généré par l’IA peut être incorrect.">
            <a:extLst>
              <a:ext uri="{FF2B5EF4-FFF2-40B4-BE49-F238E27FC236}">
                <a16:creationId xmlns:a16="http://schemas.microsoft.com/office/drawing/2014/main" id="{D66874FF-7C0A-0631-2CD9-CD2A0D86AD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310216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inosaure, aquarium, mammifère, herbe&#10;&#10;Le contenu généré par l’IA peut être incorrect.">
            <a:extLst>
              <a:ext uri="{FF2B5EF4-FFF2-40B4-BE49-F238E27FC236}">
                <a16:creationId xmlns:a16="http://schemas.microsoft.com/office/drawing/2014/main" id="{C663E840-2981-80D4-2557-F47D1BFA06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15526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nuage&#10;&#10;Le contenu généré par l’IA peut être incorrect.">
            <a:extLst>
              <a:ext uri="{FF2B5EF4-FFF2-40B4-BE49-F238E27FC236}">
                <a16:creationId xmlns:a16="http://schemas.microsoft.com/office/drawing/2014/main" id="{12FAD772-632E-35B1-479B-36CB847104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3" y="0"/>
            <a:ext cx="4454575" cy="57594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E277BC-3014-748D-9B0D-26EFD32AE1DB}"/>
              </a:ext>
            </a:extLst>
          </p:cNvPr>
          <p:cNvSpPr txBox="1"/>
          <p:nvPr/>
        </p:nvSpPr>
        <p:spPr>
          <a:xfrm>
            <a:off x="2093093" y="5436000"/>
            <a:ext cx="44545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>
                <a:latin typeface="Edwardian Script ITC" panose="030303020407070D0804" pitchFamily="66" charset="0"/>
              </a:rPr>
              <a:t>Mulhouse  ville</a:t>
            </a:r>
          </a:p>
        </p:txBody>
      </p:sp>
    </p:spTree>
    <p:extLst>
      <p:ext uri="{BB962C8B-B14F-4D97-AF65-F5344CB8AC3E}">
        <p14:creationId xmlns:p14="http://schemas.microsoft.com/office/powerpoint/2010/main" val="273700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peinture, grotte, mammifère&#10;&#10;Le contenu généré par l’IA peut être incorrect.">
            <a:extLst>
              <a:ext uri="{FF2B5EF4-FFF2-40B4-BE49-F238E27FC236}">
                <a16:creationId xmlns:a16="http://schemas.microsoft.com/office/drawing/2014/main" id="{A2674ED8-D816-8A22-3C57-C41E44413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5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olette, Magenta, violet, fleur&#10;&#10;Le contenu généré par l’IA peut être incorrect.">
            <a:extLst>
              <a:ext uri="{FF2B5EF4-FFF2-40B4-BE49-F238E27FC236}">
                <a16:creationId xmlns:a16="http://schemas.microsoft.com/office/drawing/2014/main" id="{E4745814-C774-D29E-27A1-30D7CEE774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inosaure, aquarium, mammifère, plante&#10;&#10;Le contenu généré par l’IA peut être incorrect.">
            <a:extLst>
              <a:ext uri="{FF2B5EF4-FFF2-40B4-BE49-F238E27FC236}">
                <a16:creationId xmlns:a16="http://schemas.microsoft.com/office/drawing/2014/main" id="{34330F87-A8C0-722D-8D4D-CCF168235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9749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ounours, plante&#10;&#10;Le contenu généré par l’IA peut être incorrect.">
            <a:extLst>
              <a:ext uri="{FF2B5EF4-FFF2-40B4-BE49-F238E27FC236}">
                <a16:creationId xmlns:a16="http://schemas.microsoft.com/office/drawing/2014/main" id="{621A3A0F-ABD2-D918-8B3F-7946C9C3C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98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5610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aquarium, plein air, éléphant&#10;&#10;Le contenu généré par l’IA peut être incorrect.">
            <a:extLst>
              <a:ext uri="{FF2B5EF4-FFF2-40B4-BE49-F238E27FC236}">
                <a16:creationId xmlns:a16="http://schemas.microsoft.com/office/drawing/2014/main" id="{4A8CE6A3-7205-E667-E473-AEC1257A4E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13000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plein air, fleur, plante&#10;&#10;Le contenu généré par l’IA peut être incorrect.">
            <a:extLst>
              <a:ext uri="{FF2B5EF4-FFF2-40B4-BE49-F238E27FC236}">
                <a16:creationId xmlns:a16="http://schemas.microsoft.com/office/drawing/2014/main" id="{00ED378B-B4B5-4889-0A15-2BEDF2A7A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84292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arrière de corail, plante&#10;&#10;Le contenu généré par l’IA peut être incorrect.">
            <a:extLst>
              <a:ext uri="{FF2B5EF4-FFF2-40B4-BE49-F238E27FC236}">
                <a16:creationId xmlns:a16="http://schemas.microsoft.com/office/drawing/2014/main" id="{E9C30BDD-56D7-B037-54CC-9B1CF7755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5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genta, violet, violette, plante&#10;&#10;Le contenu généré par l’IA peut être incorrect.">
            <a:extLst>
              <a:ext uri="{FF2B5EF4-FFF2-40B4-BE49-F238E27FC236}">
                <a16:creationId xmlns:a16="http://schemas.microsoft.com/office/drawing/2014/main" id="{7BB108AF-BE64-B795-58CE-3ED32EA80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9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ante, dinosaure, Tyrannosaure&#10;&#10;Le contenu généré par l’IA peut être incorrect.">
            <a:extLst>
              <a:ext uri="{FF2B5EF4-FFF2-40B4-BE49-F238E27FC236}">
                <a16:creationId xmlns:a16="http://schemas.microsoft.com/office/drawing/2014/main" id="{E0F5C509-2B2C-28C9-9485-49B02FC23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00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3708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t, fleur, bâtiment&#10;&#10;Le contenu généré par l’IA peut être incorrect.">
            <a:extLst>
              <a:ext uri="{FF2B5EF4-FFF2-40B4-BE49-F238E27FC236}">
                <a16:creationId xmlns:a16="http://schemas.microsoft.com/office/drawing/2014/main" id="{3D10C5C1-80FF-99DD-B0EB-E24B88B8C0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70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dinosaure, plein air, herbe&#10;&#10;Le contenu généré par l’IA peut être incorrect.">
            <a:extLst>
              <a:ext uri="{FF2B5EF4-FFF2-40B4-BE49-F238E27FC236}">
                <a16:creationId xmlns:a16="http://schemas.microsoft.com/office/drawing/2014/main" id="{DB6D841C-8583-6FC2-3C45-0450E63DF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62223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habits, peinture&#10;&#10;Le contenu généré par l’IA peut être incorrect.">
            <a:extLst>
              <a:ext uri="{FF2B5EF4-FFF2-40B4-BE49-F238E27FC236}">
                <a16:creationId xmlns:a16="http://schemas.microsoft.com/office/drawing/2014/main" id="{40DF02F5-8524-51AB-8E1C-18AEDD8A9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3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u d’artifice, plein air, fontaine, eau&#10;&#10;Le contenu généré par l’IA peut être incorrect.">
            <a:extLst>
              <a:ext uri="{FF2B5EF4-FFF2-40B4-BE49-F238E27FC236}">
                <a16:creationId xmlns:a16="http://schemas.microsoft.com/office/drawing/2014/main" id="{32AAC972-F593-BEB2-5B38-FA9A61EF9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2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plante, eau, lac&#10;&#10;Le contenu généré par l’IA peut être incorrect.">
            <a:extLst>
              <a:ext uri="{FF2B5EF4-FFF2-40B4-BE49-F238E27FC236}">
                <a16:creationId xmlns:a16="http://schemas.microsoft.com/office/drawing/2014/main" id="{AA87D495-9AA1-1133-E0E8-00A345204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7159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quarium, barrière de corail, poisson, Organisme&#10;&#10;Le contenu généré par l’IA peut être incorrect.">
            <a:extLst>
              <a:ext uri="{FF2B5EF4-FFF2-40B4-BE49-F238E27FC236}">
                <a16:creationId xmlns:a16="http://schemas.microsoft.com/office/drawing/2014/main" id="{08468817-D9DC-74AF-AFB4-FE689B456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56" y="72000"/>
            <a:ext cx="5616000" cy="5616000"/>
          </a:xfrm>
          <a:prstGeom prst="rect">
            <a:avLst/>
          </a:prstGeom>
          <a:ln w="63500">
            <a:solidFill>
              <a:schemeClr val="bg1">
                <a:alpha val="99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23023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ante, plein air, dinosaure&#10;&#10;Le contenu généré par l’IA peut être incorrect.">
            <a:extLst>
              <a:ext uri="{FF2B5EF4-FFF2-40B4-BE49-F238E27FC236}">
                <a16:creationId xmlns:a16="http://schemas.microsoft.com/office/drawing/2014/main" id="{4DF15120-102A-2475-652B-47C5909CD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10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sique, instrument de musique, Clavier musical, piano&#10;&#10;Le contenu généré par l’IA peut être incorrect.">
            <a:extLst>
              <a:ext uri="{FF2B5EF4-FFF2-40B4-BE49-F238E27FC236}">
                <a16:creationId xmlns:a16="http://schemas.microsoft.com/office/drawing/2014/main" id="{B207A096-79D9-6909-A757-27ED285D5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plein air&#10;&#10;Le contenu généré par l’IA peut être incorrect.">
            <a:extLst>
              <a:ext uri="{FF2B5EF4-FFF2-40B4-BE49-F238E27FC236}">
                <a16:creationId xmlns:a16="http://schemas.microsoft.com/office/drawing/2014/main" id="{465F2A14-168D-9FE9-A082-5F4E1AE4E3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91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aquarium, barrière de corail, violet&#10;&#10;Le contenu généré par l’IA peut être incorrect.">
            <a:extLst>
              <a:ext uri="{FF2B5EF4-FFF2-40B4-BE49-F238E27FC236}">
                <a16:creationId xmlns:a16="http://schemas.microsoft.com/office/drawing/2014/main" id="{1CE9FE9F-F269-9CBF-3FE8-FFD07C551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4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lante, Bleu Majorelle, art&#10;&#10;Le contenu généré par l’IA peut être incorrect.">
            <a:extLst>
              <a:ext uri="{FF2B5EF4-FFF2-40B4-BE49-F238E27FC236}">
                <a16:creationId xmlns:a16="http://schemas.microsoft.com/office/drawing/2014/main" id="{442BDE2D-8A36-DFB7-C771-D49DC455B4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22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art, plante&#10;&#10;Le contenu généré par l’IA peut être incorrect.">
            <a:extLst>
              <a:ext uri="{FF2B5EF4-FFF2-40B4-BE49-F238E27FC236}">
                <a16:creationId xmlns:a16="http://schemas.microsoft.com/office/drawing/2014/main" id="{77B33BAA-792A-133B-27C0-1E6DFFEBF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37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aquarium, capture d’écran, nuit&#10;&#10;Le contenu généré par l’IA peut être incorrect.">
            <a:extLst>
              <a:ext uri="{FF2B5EF4-FFF2-40B4-BE49-F238E27FC236}">
                <a16:creationId xmlns:a16="http://schemas.microsoft.com/office/drawing/2014/main" id="{5257D7E4-ADE1-DB28-04DE-2E3ABB2E53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2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ugie, Bleu Majorelle, léger, plante&#10;&#10;Le contenu généré par l’IA peut être incorrect.">
            <a:extLst>
              <a:ext uri="{FF2B5EF4-FFF2-40B4-BE49-F238E27FC236}">
                <a16:creationId xmlns:a16="http://schemas.microsoft.com/office/drawing/2014/main" id="{67542495-F787-8355-063F-CAEE275702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4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Bleu Majorelle, art, peinture&#10;&#10;Le contenu généré par l’IA peut être incorrect.">
            <a:extLst>
              <a:ext uri="{FF2B5EF4-FFF2-40B4-BE49-F238E27FC236}">
                <a16:creationId xmlns:a16="http://schemas.microsoft.com/office/drawing/2014/main" id="{4BA1B902-F2B5-1028-14F7-0933B8B7D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47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 humoristique, plein air&#10;&#10;Le contenu généré par l’IA peut être incorrect.">
            <a:extLst>
              <a:ext uri="{FF2B5EF4-FFF2-40B4-BE49-F238E27FC236}">
                <a16:creationId xmlns:a16="http://schemas.microsoft.com/office/drawing/2014/main" id="{8C7EF28E-EDDB-F0F0-BA88-3E76396DC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8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arrière de corail, plante, art&#10;&#10;Le contenu généré par l’IA peut être incorrect.">
            <a:extLst>
              <a:ext uri="{FF2B5EF4-FFF2-40B4-BE49-F238E27FC236}">
                <a16:creationId xmlns:a16="http://schemas.microsoft.com/office/drawing/2014/main" id="{7DBD85B0-700E-76D6-99E8-12B8DE2B1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0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Bleu Majorelle, art, fleur&#10;&#10;Le contenu généré par l’IA peut être incorrect.">
            <a:extLst>
              <a:ext uri="{FF2B5EF4-FFF2-40B4-BE49-F238E27FC236}">
                <a16:creationId xmlns:a16="http://schemas.microsoft.com/office/drawing/2014/main" id="{35B4E6A1-C98F-CD23-B0EE-779F12DFF6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einture&#10;&#10;Le contenu généré par l’IA peut être incorrect.">
            <a:extLst>
              <a:ext uri="{FF2B5EF4-FFF2-40B4-BE49-F238E27FC236}">
                <a16:creationId xmlns:a16="http://schemas.microsoft.com/office/drawing/2014/main" id="{39EF9C50-F477-5B66-620F-F54E964AB7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93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rrière de corail, aquarium, eau, plante&#10;&#10;Le contenu généré par l’IA peut être incorrect.">
            <a:extLst>
              <a:ext uri="{FF2B5EF4-FFF2-40B4-BE49-F238E27FC236}">
                <a16:creationId xmlns:a16="http://schemas.microsoft.com/office/drawing/2014/main" id="{C33C6977-15C7-A7D5-3F2F-A266B802F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72000"/>
            <a:ext cx="7458752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514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ammifère, aquarium&#10;&#10;Le contenu généré par l’IA peut être incorrect.">
            <a:extLst>
              <a:ext uri="{FF2B5EF4-FFF2-40B4-BE49-F238E27FC236}">
                <a16:creationId xmlns:a16="http://schemas.microsoft.com/office/drawing/2014/main" id="{5890177F-DE20-7351-85F7-90C4E4A98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72000"/>
            <a:ext cx="745875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12006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art, plante, jardin&#10;&#10;Le contenu généré par l’IA peut être incorrect.">
            <a:extLst>
              <a:ext uri="{FF2B5EF4-FFF2-40B4-BE49-F238E27FC236}">
                <a16:creationId xmlns:a16="http://schemas.microsoft.com/office/drawing/2014/main" id="{1DA4F9F4-07F9-F647-A659-F47E38E84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340" y="72000"/>
            <a:ext cx="4233936" cy="5616000"/>
          </a:xfrm>
          <a:prstGeom prst="rect">
            <a:avLst/>
          </a:prstGeom>
          <a:ln w="508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7647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ain, personne, bougie, doigt&#10;&#10;Le contenu généré par l’IA peut être incorrect.">
            <a:extLst>
              <a:ext uri="{FF2B5EF4-FFF2-40B4-BE49-F238E27FC236}">
                <a16:creationId xmlns:a16="http://schemas.microsoft.com/office/drawing/2014/main" id="{37E09DC4-AB32-8E77-C7FA-FAFCBC63F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94" y="0"/>
            <a:ext cx="4454575" cy="575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44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ammifère, intérieur, éléphant&#10;&#10;Le contenu généré par l’IA peut être incorrect.">
            <a:extLst>
              <a:ext uri="{FF2B5EF4-FFF2-40B4-BE49-F238E27FC236}">
                <a16:creationId xmlns:a16="http://schemas.microsoft.com/office/drawing/2014/main" id="{A85E827C-275F-04F9-99EF-3B4DB0E20E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340" y="72000"/>
            <a:ext cx="4233936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68797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arrière de corail, aquarium, plante, plein air&#10;&#10;Le contenu généré par l’IA peut être incorrect.">
            <a:extLst>
              <a:ext uri="{FF2B5EF4-FFF2-40B4-BE49-F238E27FC236}">
                <a16:creationId xmlns:a16="http://schemas.microsoft.com/office/drawing/2014/main" id="{5565409D-A0D1-FCCB-4DB2-93B1B9285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47" y="72000"/>
            <a:ext cx="7458751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38154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capture d’écran, plein air, nuit, mammifère&#10;&#10;Le contenu généré par l’IA peut être incorrect.">
            <a:extLst>
              <a:ext uri="{FF2B5EF4-FFF2-40B4-BE49-F238E27FC236}">
                <a16:creationId xmlns:a16="http://schemas.microsoft.com/office/drawing/2014/main" id="{DBCBCD16-F25E-69B1-E32E-B2D05255B2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47" y="72000"/>
            <a:ext cx="7458750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5380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ammifère, aquarium, intérieur, rouge&#10;&#10;Le contenu généré par l’IA peut être incorrect.">
            <a:extLst>
              <a:ext uri="{FF2B5EF4-FFF2-40B4-BE49-F238E27FC236}">
                <a16:creationId xmlns:a16="http://schemas.microsoft.com/office/drawing/2014/main" id="{AC924967-ACE3-95E2-E791-7D09D731C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340" y="72000"/>
            <a:ext cx="4233936" cy="5616000"/>
          </a:xfrm>
          <a:prstGeom prst="rect">
            <a:avLst/>
          </a:prstGeom>
          <a:ln w="60325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1707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nounours, ours en peluche, jouet, plein air&#10;&#10;Le contenu généré par l’IA peut être incorrect.">
            <a:extLst>
              <a:ext uri="{FF2B5EF4-FFF2-40B4-BE49-F238E27FC236}">
                <a16:creationId xmlns:a16="http://schemas.microsoft.com/office/drawing/2014/main" id="{19F7A74E-6EAA-AFB7-4A3D-B6BDB380D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340" y="72000"/>
            <a:ext cx="4233936" cy="5616000"/>
          </a:xfrm>
          <a:prstGeom prst="rect">
            <a:avLst/>
          </a:prstGeom>
          <a:ln w="825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08291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fontaine, arbre, grotte, plante&#10;&#10;Le contenu généré par l’IA peut être incorrect.">
            <a:extLst>
              <a:ext uri="{FF2B5EF4-FFF2-40B4-BE49-F238E27FC236}">
                <a16:creationId xmlns:a16="http://schemas.microsoft.com/office/drawing/2014/main" id="{C49CF07F-E117-36CD-B22C-107F1F79F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747" y="72000"/>
            <a:ext cx="7458750" cy="5616000"/>
          </a:xfrm>
          <a:prstGeom prst="rect">
            <a:avLst/>
          </a:prstGeom>
          <a:solidFill>
            <a:schemeClr val="tx1"/>
          </a:solidFill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61594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plante, Noël, nuit&#10;&#10;Le contenu généré par l’IA peut être incorrect.">
            <a:extLst>
              <a:ext uri="{FF2B5EF4-FFF2-40B4-BE49-F238E27FC236}">
                <a16:creationId xmlns:a16="http://schemas.microsoft.com/office/drawing/2014/main" id="{E2B05EE3-14FD-0926-F467-B95476E5EB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72000"/>
            <a:ext cx="7458752" cy="5616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21487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shred/>
      </p:transition>
    </mc:Choice>
    <mc:Fallback xmlns="">
      <p:transition spd="slow" advTm="4000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714" y="4934008"/>
            <a:ext cx="1577313" cy="73865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62569" y="2375828"/>
            <a:ext cx="1182853" cy="1187673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607587" y="3457896"/>
            <a:ext cx="1003633" cy="57584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996" tIns="50496" rIns="100996" bIns="50496" rtlCol="0" anchor="ctr"/>
          <a:lstStyle/>
          <a:p>
            <a:pPr algn="ctr" defTabSz="1016425"/>
            <a:r>
              <a:rPr lang="fr-FR" sz="1223" dirty="0">
                <a:solidFill>
                  <a:srgbClr val="FF0000"/>
                </a:solidFill>
                <a:latin typeface="Rockwell" pitchFamily="18" charset="0"/>
              </a:rPr>
              <a:t>2612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7218214" y="5183348"/>
            <a:ext cx="925316" cy="29017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0996" tIns="50496" rIns="100996" bIns="50496" rtlCol="0">
            <a:spAutoFit/>
          </a:bodyPr>
          <a:lstStyle/>
          <a:p>
            <a:pPr defTabSz="1016425"/>
            <a:r>
              <a:rPr lang="fr-FR" sz="1223" b="1" dirty="0">
                <a:solidFill>
                  <a:srgbClr val="FF0000"/>
                </a:solidFill>
                <a:latin typeface="Calibri"/>
              </a:rPr>
              <a:t>17,10,2025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2242538" y="5076707"/>
            <a:ext cx="2373726" cy="724585"/>
          </a:xfrm>
          <a:prstGeom prst="rect">
            <a:avLst/>
          </a:prstGeom>
          <a:noFill/>
        </p:spPr>
        <p:txBody>
          <a:bodyPr wrap="none" lIns="100996" tIns="50496" rIns="100996" bIns="50496" rtlCol="0">
            <a:spAutoFit/>
          </a:bodyPr>
          <a:lstStyle/>
          <a:p>
            <a:pPr defTabSz="1016425"/>
            <a:r>
              <a:rPr lang="fr-FR" sz="4046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575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324476" y="2017978"/>
            <a:ext cx="2372572" cy="724585"/>
          </a:xfrm>
          <a:prstGeom prst="rect">
            <a:avLst/>
          </a:prstGeom>
          <a:noFill/>
        </p:spPr>
        <p:txBody>
          <a:bodyPr wrap="none" lIns="100996" tIns="50496" rIns="100996" bIns="50496" rtlCol="0">
            <a:spAutoFit/>
          </a:bodyPr>
          <a:lstStyle/>
          <a:p>
            <a:pPr defTabSz="1016425"/>
            <a:r>
              <a:rPr lang="fr-FR" sz="4046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516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8717" y="158423"/>
            <a:ext cx="6265893" cy="1969797"/>
          </a:xfrm>
          <a:prstGeom prst="rect">
            <a:avLst/>
          </a:prstGeom>
          <a:noFill/>
        </p:spPr>
        <p:txBody>
          <a:bodyPr wrap="square" lIns="100996" tIns="50496" rIns="100996" bIns="50496" rtlCol="0">
            <a:spAutoFit/>
          </a:bodyPr>
          <a:lstStyle/>
          <a:p>
            <a:pPr algn="ctr" defTabSz="1016425"/>
            <a:r>
              <a:rPr lang="en-US" sz="4046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Oliver  </a:t>
            </a:r>
            <a:r>
              <a:rPr lang="en-US" sz="4046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Shanti</a:t>
            </a:r>
            <a:r>
              <a:rPr lang="en-US" sz="4046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16425"/>
            <a:r>
              <a:rPr lang="en-US" sz="4046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Best  Meditation  Music</a:t>
            </a:r>
            <a:endParaRPr lang="fr-FR" sz="3387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594117" y="2879725"/>
            <a:ext cx="2867523" cy="1439603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996" tIns="50496" rIns="100996" bIns="50496" rtlCol="0" anchor="ctr"/>
          <a:lstStyle/>
          <a:p>
            <a:pPr algn="ctr" defTabSz="1016425"/>
            <a:endParaRPr lang="fr-FR" sz="1788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471611" y="219503"/>
            <a:ext cx="1971421" cy="197945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</Words>
  <Application>Microsoft Office PowerPoint</Application>
  <PresentationFormat>Personnalisé</PresentationFormat>
  <Paragraphs>17</Paragraphs>
  <Slides>81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81</vt:i4>
      </vt:variant>
    </vt:vector>
  </HeadingPairs>
  <TitlesOfParts>
    <vt:vector size="94" baseType="lpstr">
      <vt:lpstr>Aptos</vt:lpstr>
      <vt:lpstr>Aptos Display</vt:lpstr>
      <vt:lpstr>Arial</vt:lpstr>
      <vt:lpstr>Bauhaus 93</vt:lpstr>
      <vt:lpstr>Broadway</vt:lpstr>
      <vt:lpstr>Calibri</vt:lpstr>
      <vt:lpstr>Courgette</vt:lpstr>
      <vt:lpstr>Edwardian Script ITC</vt:lpstr>
      <vt:lpstr>Permanent Marker</vt:lpstr>
      <vt:lpstr>Rockwell</vt:lpstr>
      <vt:lpstr>Thème Office</vt:lpstr>
      <vt:lpstr>29_Thème Office</vt:lpstr>
      <vt:lpstr>22_Thème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9</cp:revision>
  <dcterms:created xsi:type="dcterms:W3CDTF">2025-10-15T19:54:31Z</dcterms:created>
  <dcterms:modified xsi:type="dcterms:W3CDTF">2025-10-17T14:45:18Z</dcterms:modified>
</cp:coreProperties>
</file>