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91" r:id="rId2"/>
    <p:sldId id="392" r:id="rId3"/>
    <p:sldId id="393" r:id="rId4"/>
    <p:sldId id="395" r:id="rId5"/>
    <p:sldId id="394" r:id="rId6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145" autoAdjust="0"/>
    <p:restoredTop sz="94533" autoAdjust="0"/>
  </p:normalViewPr>
  <p:slideViewPr>
    <p:cSldViewPr snapToGrid="0">
      <p:cViewPr varScale="1">
        <p:scale>
          <a:sx n="76" d="100"/>
          <a:sy n="76" d="100"/>
        </p:scale>
        <p:origin x="414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FA1CC-A00D-4CDD-9BEF-3083DFB8E774}" type="datetimeFigureOut">
              <a:rPr lang="fr-FR"/>
              <a:pPr>
                <a:defRPr/>
              </a:pPr>
              <a:t>31/03/2023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9435B-0C66-431F-9549-A9CF37D41F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256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1E7421-05AA-4DB7-8C51-033E8F77A398}" type="datetimeFigureOut">
              <a:rPr lang="fr-FR"/>
              <a:pPr>
                <a:defRPr/>
              </a:pPr>
              <a:t>31/03/2023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E627F8-1025-41D3-B2F0-CF887558C1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image" Target="../media/image1.jpeg"/><Relationship Id="rId7" Type="http://schemas.openxmlformats.org/officeDocument/2006/relationships/slide" Target="slide5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slide" Target="slide4.xml"/><Relationship Id="rId5" Type="http://schemas.openxmlformats.org/officeDocument/2006/relationships/slide" Target="slide3.xml"/><Relationship Id="rId4" Type="http://schemas.openxmlformats.org/officeDocument/2006/relationships/slide" Target="slide2.xml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slide" Target="slide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.jpeg"/><Relationship Id="rId5" Type="http://schemas.openxmlformats.org/officeDocument/2006/relationships/image" Target="../media/image1.jpe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slide" Target="slide1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3.jpeg"/><Relationship Id="rId5" Type="http://schemas.openxmlformats.org/officeDocument/2006/relationships/image" Target="../media/image1.jpe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.xml"/><Relationship Id="rId7" Type="http://schemas.openxmlformats.org/officeDocument/2006/relationships/slide" Target="slide1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3.jpeg"/><Relationship Id="rId5" Type="http://schemas.openxmlformats.org/officeDocument/2006/relationships/image" Target="../media/image1.jpe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1.xml"/><Relationship Id="rId7" Type="http://schemas.openxmlformats.org/officeDocument/2006/relationships/slide" Target="slide1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6" Type="http://schemas.openxmlformats.org/officeDocument/2006/relationships/image" Target="../media/image3.jpeg"/><Relationship Id="rId5" Type="http://schemas.openxmlformats.org/officeDocument/2006/relationships/image" Target="../media/image1.jpe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dirty="0" smtClean="0"/>
          </a:p>
        </p:txBody>
      </p:sp>
      <p:pic>
        <p:nvPicPr>
          <p:cNvPr id="123907" name="Imag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88540" cy="7010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50538" y="6475170"/>
            <a:ext cx="19636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Echap</a:t>
            </a:r>
            <a:r>
              <a:rPr lang="fr-FR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pour quitter</a:t>
            </a:r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1066800" y="459625"/>
            <a:ext cx="35278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/>
              <a:t>Huguette et Raymond </a:t>
            </a:r>
            <a:endParaRPr lang="fr-FR" sz="2800" b="1" dirty="0"/>
          </a:p>
        </p:txBody>
      </p:sp>
      <p:sp>
        <p:nvSpPr>
          <p:cNvPr id="7" name="ZoneTexte 6"/>
          <p:cNvSpPr txBox="1"/>
          <p:nvPr/>
        </p:nvSpPr>
        <p:spPr>
          <a:xfrm>
            <a:off x="1032377" y="2003778"/>
            <a:ext cx="35278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/>
              <a:t>Huguette et Raymond </a:t>
            </a:r>
            <a:endParaRPr lang="fr-FR" sz="2800" b="1" dirty="0"/>
          </a:p>
        </p:txBody>
      </p:sp>
      <p:sp>
        <p:nvSpPr>
          <p:cNvPr id="8" name="ZoneTexte 7"/>
          <p:cNvSpPr txBox="1"/>
          <p:nvPr/>
        </p:nvSpPr>
        <p:spPr>
          <a:xfrm>
            <a:off x="1066799" y="1178461"/>
            <a:ext cx="35278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/>
              <a:t>Huguette et Raymond </a:t>
            </a:r>
            <a:endParaRPr lang="fr-FR" sz="2800" b="1" dirty="0"/>
          </a:p>
        </p:txBody>
      </p:sp>
      <p:sp>
        <p:nvSpPr>
          <p:cNvPr id="9" name="ZoneTexte 8"/>
          <p:cNvSpPr txBox="1"/>
          <p:nvPr/>
        </p:nvSpPr>
        <p:spPr>
          <a:xfrm>
            <a:off x="1116445" y="2880142"/>
            <a:ext cx="35278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/>
              <a:t>Huguette et Raymond </a:t>
            </a:r>
            <a:endParaRPr lang="fr-FR" sz="2800" b="1" dirty="0"/>
          </a:p>
        </p:txBody>
      </p:sp>
      <p:sp>
        <p:nvSpPr>
          <p:cNvPr id="5" name="ZoneTexte 4">
            <a:hlinkClick r:id="rId4" action="ppaction://hlinksldjump"/>
          </p:cNvPr>
          <p:cNvSpPr txBox="1"/>
          <p:nvPr/>
        </p:nvSpPr>
        <p:spPr>
          <a:xfrm>
            <a:off x="5413593" y="490402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01</a:t>
            </a:r>
            <a:endParaRPr lang="fr-FR" sz="2400" b="1" dirty="0"/>
          </a:p>
        </p:txBody>
      </p:sp>
      <p:sp>
        <p:nvSpPr>
          <p:cNvPr id="11" name="ZoneTexte 10">
            <a:hlinkClick r:id="rId5" action="ppaction://hlinksldjump"/>
          </p:cNvPr>
          <p:cNvSpPr txBox="1"/>
          <p:nvPr/>
        </p:nvSpPr>
        <p:spPr>
          <a:xfrm>
            <a:off x="5413594" y="1209238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02</a:t>
            </a:r>
            <a:endParaRPr lang="fr-FR" sz="2400" b="1" dirty="0"/>
          </a:p>
        </p:txBody>
      </p:sp>
      <p:sp>
        <p:nvSpPr>
          <p:cNvPr id="12" name="ZoneTexte 11">
            <a:hlinkClick r:id="rId6" action="ppaction://hlinksldjump"/>
          </p:cNvPr>
          <p:cNvSpPr txBox="1"/>
          <p:nvPr/>
        </p:nvSpPr>
        <p:spPr>
          <a:xfrm>
            <a:off x="5413594" y="2030307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03</a:t>
            </a:r>
            <a:endParaRPr lang="fr-FR" sz="2400" b="1" dirty="0"/>
          </a:p>
        </p:txBody>
      </p:sp>
      <p:sp>
        <p:nvSpPr>
          <p:cNvPr id="13" name="ZoneTexte 12">
            <a:hlinkClick r:id="rId7" action="ppaction://hlinksldjump"/>
          </p:cNvPr>
          <p:cNvSpPr txBox="1"/>
          <p:nvPr/>
        </p:nvSpPr>
        <p:spPr>
          <a:xfrm>
            <a:off x="5413595" y="2880142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04</a:t>
            </a:r>
            <a:endParaRPr lang="fr-FR" sz="2400" b="1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357" y="3729977"/>
            <a:ext cx="4157807" cy="2730500"/>
          </a:xfrm>
          <a:prstGeom prst="rect">
            <a:avLst/>
          </a:prstGeom>
        </p:spPr>
      </p:pic>
      <p:sp>
        <p:nvSpPr>
          <p:cNvPr id="3" name="ZoneTexte 2">
            <a:hlinkClick r:id="" action="ppaction://hlinkshowjump?jump=endshow"/>
          </p:cNvPr>
          <p:cNvSpPr txBox="1"/>
          <p:nvPr/>
        </p:nvSpPr>
        <p:spPr>
          <a:xfrm>
            <a:off x="8102600" y="6460477"/>
            <a:ext cx="8732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Quitte</a:t>
            </a:r>
            <a:r>
              <a:rPr lang="fr-FR" dirty="0" smtClean="0"/>
              <a:t>r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624074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>
        <p15:prstTrans prst="wind"/>
        <p:sndAc>
          <p:stSnd>
            <p:snd r:embed="rId2" name="whoosh.wav"/>
          </p:stSnd>
        </p:sndAc>
      </p:transition>
    </mc:Choice>
    <mc:Fallback xmlns="">
      <p:transition spd="slow" advClick="0">
        <p:fade/>
        <p:sndAc>
          <p:stSnd>
            <p:snd r:embed="rId9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dirty="0" smtClean="0"/>
          </a:p>
        </p:txBody>
      </p:sp>
      <p:pic>
        <p:nvPicPr>
          <p:cNvPr id="123907" name="Imag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270" y="0"/>
            <a:ext cx="9288540" cy="7010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50538" y="6475170"/>
            <a:ext cx="19636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Echap</a:t>
            </a:r>
            <a:r>
              <a:rPr lang="fr-FR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pour quitter</a:t>
            </a:r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2270" y="-114300"/>
            <a:ext cx="9288540" cy="7124946"/>
          </a:xfrm>
          <a:prstGeom prst="rect">
            <a:avLst/>
          </a:prstGeom>
        </p:spPr>
      </p:pic>
      <p:sp>
        <p:nvSpPr>
          <p:cNvPr id="5" name="ZoneTexte 4">
            <a:hlinkClick r:id="rId7" action="ppaction://hlinksldjump"/>
          </p:cNvPr>
          <p:cNvSpPr txBox="1"/>
          <p:nvPr/>
        </p:nvSpPr>
        <p:spPr>
          <a:xfrm>
            <a:off x="7482802" y="6105838"/>
            <a:ext cx="7745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2"/>
                </a:solidFill>
              </a:rPr>
              <a:t>retour</a:t>
            </a:r>
            <a:endParaRPr lang="fr-FR" dirty="0">
              <a:solidFill>
                <a:schemeClr val="bg2"/>
              </a:solidFill>
            </a:endParaRPr>
          </a:p>
        </p:txBody>
      </p:sp>
      <p:pic>
        <p:nvPicPr>
          <p:cNvPr id="7" name="001 .00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55939" y="-39930"/>
            <a:ext cx="7632122" cy="430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2796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>
        <p15:prstTrans prst="wind"/>
        <p:sndAc>
          <p:stSnd>
            <p:snd r:embed="rId4" name="whoosh.wav"/>
          </p:stSnd>
        </p:sndAc>
      </p:transition>
    </mc:Choice>
    <mc:Fallback xmlns="">
      <p:transition spd="slow" advClick="0">
        <p:fade/>
        <p:sndAc>
          <p:stSnd>
            <p:snd r:embed="rId9" name="whoos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dirty="0" smtClean="0"/>
          </a:p>
        </p:txBody>
      </p:sp>
      <p:pic>
        <p:nvPicPr>
          <p:cNvPr id="123907" name="Imag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270" y="0"/>
            <a:ext cx="9288540" cy="7010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50538" y="6475170"/>
            <a:ext cx="19636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Echap</a:t>
            </a:r>
            <a:r>
              <a:rPr lang="fr-FR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pour quitter</a:t>
            </a:r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2270" y="0"/>
            <a:ext cx="9288540" cy="7124946"/>
          </a:xfrm>
          <a:prstGeom prst="rect">
            <a:avLst/>
          </a:prstGeom>
        </p:spPr>
      </p:pic>
      <p:sp>
        <p:nvSpPr>
          <p:cNvPr id="6" name="ZoneTexte 5">
            <a:hlinkClick r:id="rId7" action="ppaction://hlinksldjump"/>
          </p:cNvPr>
          <p:cNvSpPr txBox="1"/>
          <p:nvPr/>
        </p:nvSpPr>
        <p:spPr>
          <a:xfrm>
            <a:off x="7482802" y="6105838"/>
            <a:ext cx="7745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2"/>
                </a:solidFill>
              </a:rPr>
              <a:t>retour</a:t>
            </a:r>
            <a:endParaRPr lang="fr-FR" dirty="0">
              <a:solidFill>
                <a:schemeClr val="bg2"/>
              </a:solidFill>
            </a:endParaRPr>
          </a:p>
        </p:txBody>
      </p:sp>
      <p:pic>
        <p:nvPicPr>
          <p:cNvPr id="2" name="02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45836" y="190499"/>
            <a:ext cx="7511473" cy="4237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5668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>
        <p15:prstTrans prst="wind"/>
        <p:sndAc>
          <p:stSnd>
            <p:snd r:embed="rId4" name="whoosh.wav"/>
          </p:stSnd>
        </p:sndAc>
      </p:transition>
    </mc:Choice>
    <mc:Fallback xmlns="">
      <p:transition spd="slow" advClick="0">
        <p:fade/>
        <p:sndAc>
          <p:stSnd>
            <p:snd r:embed="rId9" name="whoos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dirty="0" smtClean="0"/>
          </a:p>
        </p:txBody>
      </p:sp>
      <p:pic>
        <p:nvPicPr>
          <p:cNvPr id="123907" name="Imag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270" y="0"/>
            <a:ext cx="9288540" cy="7010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50538" y="6475170"/>
            <a:ext cx="19636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Echap</a:t>
            </a:r>
            <a:r>
              <a:rPr lang="fr-FR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pour quitter</a:t>
            </a:r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4540" y="-114300"/>
            <a:ext cx="9288540" cy="7124946"/>
          </a:xfrm>
          <a:prstGeom prst="rect">
            <a:avLst/>
          </a:prstGeom>
        </p:spPr>
      </p:pic>
      <p:sp>
        <p:nvSpPr>
          <p:cNvPr id="6" name="ZoneTexte 5">
            <a:hlinkClick r:id="rId7" action="ppaction://hlinksldjump"/>
          </p:cNvPr>
          <p:cNvSpPr txBox="1"/>
          <p:nvPr/>
        </p:nvSpPr>
        <p:spPr>
          <a:xfrm>
            <a:off x="7482802" y="6105838"/>
            <a:ext cx="7745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2"/>
                </a:solidFill>
              </a:rPr>
              <a:t>retour</a:t>
            </a:r>
            <a:endParaRPr lang="fr-FR" dirty="0">
              <a:solidFill>
                <a:schemeClr val="bg2"/>
              </a:solidFill>
            </a:endParaRPr>
          </a:p>
        </p:txBody>
      </p:sp>
      <p:pic>
        <p:nvPicPr>
          <p:cNvPr id="7" name="03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64030" y="48493"/>
            <a:ext cx="7743370" cy="4368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5882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>
        <p15:prstTrans prst="wind"/>
        <p:sndAc>
          <p:stSnd>
            <p:snd r:embed="rId4" name="whoosh.wav"/>
          </p:stSnd>
        </p:sndAc>
      </p:transition>
    </mc:Choice>
    <mc:Fallback xmlns="">
      <p:transition spd="slow" advClick="0">
        <p:fade/>
        <p:sndAc>
          <p:stSnd>
            <p:snd r:embed="rId9" name="whoos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dirty="0" smtClean="0"/>
          </a:p>
        </p:txBody>
      </p:sp>
      <p:pic>
        <p:nvPicPr>
          <p:cNvPr id="123907" name="Imag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270" y="0"/>
            <a:ext cx="9288540" cy="7010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50538" y="6475170"/>
            <a:ext cx="19636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Echap</a:t>
            </a:r>
            <a:r>
              <a:rPr lang="fr-FR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pour quitter</a:t>
            </a:r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2270" y="-114300"/>
            <a:ext cx="9288540" cy="7124946"/>
          </a:xfrm>
          <a:prstGeom prst="rect">
            <a:avLst/>
          </a:prstGeom>
        </p:spPr>
      </p:pic>
      <p:sp>
        <p:nvSpPr>
          <p:cNvPr id="6" name="ZoneTexte 5">
            <a:hlinkClick r:id="rId7" action="ppaction://hlinksldjump"/>
          </p:cNvPr>
          <p:cNvSpPr txBox="1"/>
          <p:nvPr/>
        </p:nvSpPr>
        <p:spPr>
          <a:xfrm>
            <a:off x="7482802" y="6105838"/>
            <a:ext cx="7745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2"/>
                </a:solidFill>
              </a:rPr>
              <a:t>retour</a:t>
            </a:r>
            <a:endParaRPr lang="fr-FR" dirty="0">
              <a:solidFill>
                <a:schemeClr val="bg2"/>
              </a:solidFill>
            </a:endParaRPr>
          </a:p>
        </p:txBody>
      </p:sp>
      <p:pic>
        <p:nvPicPr>
          <p:cNvPr id="5" name="0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10442" y="215900"/>
            <a:ext cx="7233062" cy="4080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7547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>
        <p15:prstTrans prst="wind"/>
        <p:sndAc>
          <p:stSnd>
            <p:snd r:embed="rId4" name="whoosh.wav"/>
          </p:stSnd>
        </p:sndAc>
      </p:transition>
    </mc:Choice>
    <mc:Fallback xmlns="">
      <p:transition spd="slow" advClick="0">
        <p:fade/>
        <p:sndAc>
          <p:stSnd>
            <p:snd r:embed="rId9" name="whoos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3767</TotalTime>
  <Words>36</Words>
  <Application>Microsoft Office PowerPoint</Application>
  <PresentationFormat>Affichage à l'écran (4:3)</PresentationFormat>
  <Paragraphs>18</Paragraphs>
  <Slides>5</Slides>
  <Notes>0</Notes>
  <HiddenSlides>0</HiddenSlides>
  <MMClips>4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Leuloup</dc:creator>
  <cp:lastModifiedBy>Leuloup</cp:lastModifiedBy>
  <cp:revision>642</cp:revision>
  <dcterms:created xsi:type="dcterms:W3CDTF">2017-12-01T12:36:20Z</dcterms:created>
  <dcterms:modified xsi:type="dcterms:W3CDTF">2023-03-31T15:13:26Z</dcterms:modified>
</cp:coreProperties>
</file>