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9" r:id="rId2"/>
    <p:sldId id="287" r:id="rId3"/>
    <p:sldId id="256" r:id="rId4"/>
    <p:sldId id="258" r:id="rId5"/>
    <p:sldId id="260" r:id="rId6"/>
    <p:sldId id="261" r:id="rId7"/>
    <p:sldId id="262" r:id="rId8"/>
    <p:sldId id="263" r:id="rId9"/>
    <p:sldId id="288" r:id="rId10"/>
    <p:sldId id="264" r:id="rId11"/>
    <p:sldId id="265" r:id="rId12"/>
    <p:sldId id="266" r:id="rId13"/>
    <p:sldId id="267" r:id="rId14"/>
    <p:sldId id="268" r:id="rId15"/>
    <p:sldId id="269" r:id="rId16"/>
    <p:sldId id="270" r:id="rId17"/>
    <p:sldId id="271" r:id="rId18"/>
    <p:sldId id="272" r:id="rId19"/>
    <p:sldId id="273" r:id="rId20"/>
    <p:sldId id="274" r:id="rId21"/>
    <p:sldId id="276" r:id="rId22"/>
    <p:sldId id="277" r:id="rId23"/>
    <p:sldId id="278" r:id="rId24"/>
    <p:sldId id="279" r:id="rId25"/>
    <p:sldId id="275" r:id="rId26"/>
    <p:sldId id="280" r:id="rId27"/>
    <p:sldId id="281" r:id="rId28"/>
    <p:sldId id="282" r:id="rId29"/>
    <p:sldId id="283" r:id="rId30"/>
    <p:sldId id="284" r:id="rId31"/>
    <p:sldId id="285" r:id="rId32"/>
    <p:sldId id="286" r:id="rId33"/>
    <p:sldId id="289" r:id="rId34"/>
    <p:sldId id="290" r:id="rId35"/>
    <p:sldId id="291" r:id="rId36"/>
    <p:sldId id="292" r:id="rId37"/>
    <p:sldId id="293" r:id="rId38"/>
    <p:sldId id="294" r:id="rId39"/>
    <p:sldId id="295" r:id="rId40"/>
    <p:sldId id="296" r:id="rId41"/>
    <p:sldId id="297" r:id="rId42"/>
    <p:sldId id="298" r:id="rId43"/>
    <p:sldId id="299" r:id="rId44"/>
    <p:sldId id="300" r:id="rId45"/>
    <p:sldId id="301" r:id="rId46"/>
    <p:sldId id="302" r:id="rId47"/>
    <p:sldId id="303" r:id="rId48"/>
    <p:sldId id="304" r:id="rId49"/>
    <p:sldId id="306" r:id="rId50"/>
    <p:sldId id="305" r:id="rId51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6" autoAdjust="0"/>
    <p:restoredTop sz="94660"/>
  </p:normalViewPr>
  <p:slideViewPr>
    <p:cSldViewPr snapToGrid="0">
      <p:cViewPr varScale="1">
        <p:scale>
          <a:sx n="57" d="100"/>
          <a:sy n="57" d="100"/>
        </p:scale>
        <p:origin x="686" y="53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54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B0FDA3-7DB1-41F8-ADE8-8309A1AB792F}" type="datetimeFigureOut">
              <a:rPr lang="fr-FR" smtClean="0"/>
              <a:t>05/01/2026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DA7BC1-FA92-4DA0-A66A-9D03B4F7AC1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7526044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250">
        <p15:prstTrans prst="crush"/>
      </p:transition>
    </mc:Choice>
    <mc:Fallback>
      <p:transition spd="slow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B0FDA3-7DB1-41F8-ADE8-8309A1AB792F}" type="datetimeFigureOut">
              <a:rPr lang="fr-FR" smtClean="0"/>
              <a:t>05/01/2026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DA7BC1-FA92-4DA0-A66A-9D03B4F7AC1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9176964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250">
        <p15:prstTrans prst="crush"/>
      </p:transition>
    </mc:Choice>
    <mc:Fallback>
      <p:transition spd="slow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B0FDA3-7DB1-41F8-ADE8-8309A1AB792F}" type="datetimeFigureOut">
              <a:rPr lang="fr-FR" smtClean="0"/>
              <a:t>05/01/2026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DA7BC1-FA92-4DA0-A66A-9D03B4F7AC1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8956653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250">
        <p15:prstTrans prst="crush"/>
      </p:transition>
    </mc:Choice>
    <mc:Fallback>
      <p:transition spd="slow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B0FDA3-7DB1-41F8-ADE8-8309A1AB792F}" type="datetimeFigureOut">
              <a:rPr lang="fr-FR" smtClean="0"/>
              <a:t>05/01/2026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DA7BC1-FA92-4DA0-A66A-9D03B4F7AC1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1832934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250">
        <p15:prstTrans prst="crush"/>
      </p:transition>
    </mc:Choice>
    <mc:Fallback>
      <p:transition spd="slow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B0FDA3-7DB1-41F8-ADE8-8309A1AB792F}" type="datetimeFigureOut">
              <a:rPr lang="fr-FR" smtClean="0"/>
              <a:t>05/01/2026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DA7BC1-FA92-4DA0-A66A-9D03B4F7AC1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3696946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250">
        <p15:prstTrans prst="crush"/>
      </p:transition>
    </mc:Choice>
    <mc:Fallback>
      <p:transition spd="slow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B0FDA3-7DB1-41F8-ADE8-8309A1AB792F}" type="datetimeFigureOut">
              <a:rPr lang="fr-FR" smtClean="0"/>
              <a:t>05/01/2026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DA7BC1-FA92-4DA0-A66A-9D03B4F7AC1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9887925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250">
        <p15:prstTrans prst="crush"/>
      </p:transition>
    </mc:Choice>
    <mc:Fallback>
      <p:transition spd="slow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B0FDA3-7DB1-41F8-ADE8-8309A1AB792F}" type="datetimeFigureOut">
              <a:rPr lang="fr-FR" smtClean="0"/>
              <a:t>05/01/2026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DA7BC1-FA92-4DA0-A66A-9D03B4F7AC1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3459971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250">
        <p15:prstTrans prst="crush"/>
      </p:transition>
    </mc:Choice>
    <mc:Fallback>
      <p:transition spd="slow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B0FDA3-7DB1-41F8-ADE8-8309A1AB792F}" type="datetimeFigureOut">
              <a:rPr lang="fr-FR" smtClean="0"/>
              <a:t>05/01/2026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DA7BC1-FA92-4DA0-A66A-9D03B4F7AC1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9372570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250">
        <p15:prstTrans prst="crush"/>
      </p:transition>
    </mc:Choice>
    <mc:Fallback>
      <p:transition spd="slow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 smtClean="0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B0FDA3-7DB1-41F8-ADE8-8309A1AB792F}" type="datetimeFigureOut">
              <a:rPr lang="fr-FR" smtClean="0"/>
              <a:t>05/01/2026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DA7BC1-FA92-4DA0-A66A-9D03B4F7AC1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0594882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250">
        <p15:prstTrans prst="crush"/>
      </p:transition>
    </mc:Choice>
    <mc:Fallback>
      <p:transition spd="slow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B0FDA3-7DB1-41F8-ADE8-8309A1AB792F}" type="datetimeFigureOut">
              <a:rPr lang="fr-FR" smtClean="0"/>
              <a:t>05/01/2026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DA7BC1-FA92-4DA0-A66A-9D03B4F7AC1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400738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250">
        <p15:prstTrans prst="crush"/>
      </p:transition>
    </mc:Choice>
    <mc:Fallback>
      <p:transition spd="slow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B0FDA3-7DB1-41F8-ADE8-8309A1AB792F}" type="datetimeFigureOut">
              <a:rPr lang="fr-FR" smtClean="0"/>
              <a:t>05/01/2026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DA7BC1-FA92-4DA0-A66A-9D03B4F7AC1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222717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250">
        <p15:prstTrans prst="crush"/>
      </p:transition>
    </mc:Choice>
    <mc:Fallback>
      <p:transition spd="slow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7B0FDA3-7DB1-41F8-ADE8-8309A1AB792F}" type="datetimeFigureOut">
              <a:rPr lang="fr-FR" smtClean="0"/>
              <a:t>05/01/2026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EDA7BC1-FA92-4DA0-A66A-9D03B4F7AC1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40493941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250">
        <p15:prstTrans prst="crush"/>
      </p:transition>
    </mc:Choice>
    <mc:Fallback>
      <p:transition spd="slow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g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g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g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g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g"/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g"/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g"/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g"/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g"/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g"/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g"/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g"/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GIF"/><Relationship Id="rId2" Type="http://schemas.openxmlformats.org/officeDocument/2006/relationships/image" Target="../media/image51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3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07976" y="1213270"/>
            <a:ext cx="5644730" cy="5644730"/>
          </a:xfrm>
        </p:spPr>
      </p:pic>
      <p:sp>
        <p:nvSpPr>
          <p:cNvPr id="5" name="Rectangle 4"/>
          <p:cNvSpPr/>
          <p:nvPr/>
        </p:nvSpPr>
        <p:spPr>
          <a:xfrm>
            <a:off x="1653988" y="365125"/>
            <a:ext cx="8232411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fr-FR" sz="5400" b="1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HUMOUR EN VRAC N°186</a:t>
            </a:r>
            <a:endParaRPr lang="fr-FR" sz="5400" b="1" cap="none" spc="0" dirty="0">
              <a:ln w="9525">
                <a:solidFill>
                  <a:schemeClr val="bg1"/>
                </a:solidFill>
                <a:prstDash val="solid"/>
              </a:ln>
              <a:solidFill>
                <a:schemeClr val="accent5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31894" y="5108201"/>
            <a:ext cx="1781175" cy="14287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0278840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250">
        <p15:prstTrans prst="crush"/>
        <p:sndAc>
          <p:stSnd loop="1">
            <p:snd r:embed="rId2" name="Musique Humour 6.wav"/>
          </p:stSnd>
        </p:sndAc>
      </p:transition>
    </mc:Choice>
    <mc:Fallback>
      <p:transition spd="slow">
        <p:fade/>
        <p:sndAc>
          <p:stSnd loop="1">
            <p:snd r:embed="rId2" name="Musique Humour 6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50604" y="1027906"/>
            <a:ext cx="8876431" cy="8859556"/>
          </a:xfrm>
        </p:spPr>
      </p:pic>
    </p:spTree>
    <p:extLst>
      <p:ext uri="{BB962C8B-B14F-4D97-AF65-F5344CB8AC3E}">
        <p14:creationId xmlns:p14="http://schemas.microsoft.com/office/powerpoint/2010/main" val="387848056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250">
        <p15:prstTrans prst="crush"/>
      </p:transition>
    </mc:Choice>
    <mc:Fallback>
      <p:transition spd="slow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79642" y="0"/>
            <a:ext cx="6032715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800355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250">
        <p15:prstTrans prst="crush"/>
      </p:transition>
    </mc:Choice>
    <mc:Fallback>
      <p:transition spd="slow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5960" y="255494"/>
            <a:ext cx="10060080" cy="7153835"/>
          </a:xfrm>
        </p:spPr>
      </p:pic>
    </p:spTree>
    <p:extLst>
      <p:ext uri="{BB962C8B-B14F-4D97-AF65-F5344CB8AC3E}">
        <p14:creationId xmlns:p14="http://schemas.microsoft.com/office/powerpoint/2010/main" val="78851635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250">
        <p15:prstTrans prst="crush"/>
      </p:transition>
    </mc:Choice>
    <mc:Fallback>
      <p:transition spd="slow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98118" y="0"/>
            <a:ext cx="6858000" cy="6858000"/>
          </a:xfrm>
        </p:spPr>
      </p:pic>
    </p:spTree>
    <p:extLst>
      <p:ext uri="{BB962C8B-B14F-4D97-AF65-F5344CB8AC3E}">
        <p14:creationId xmlns:p14="http://schemas.microsoft.com/office/powerpoint/2010/main" val="160569809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250">
        <p15:prstTrans prst="crush"/>
      </p:transition>
    </mc:Choice>
    <mc:Fallback>
      <p:transition spd="slow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43502" y="-201706"/>
            <a:ext cx="5297296" cy="7059706"/>
          </a:xfrm>
        </p:spPr>
      </p:pic>
    </p:spTree>
    <p:extLst>
      <p:ext uri="{BB962C8B-B14F-4D97-AF65-F5344CB8AC3E}">
        <p14:creationId xmlns:p14="http://schemas.microsoft.com/office/powerpoint/2010/main" val="323126118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250">
        <p15:prstTrans prst="crush"/>
      </p:transition>
    </mc:Choice>
    <mc:Fallback>
      <p:transition spd="slow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39230" y="0"/>
            <a:ext cx="6438899" cy="6858000"/>
          </a:xfrm>
        </p:spPr>
      </p:pic>
    </p:spTree>
    <p:extLst>
      <p:ext uri="{BB962C8B-B14F-4D97-AF65-F5344CB8AC3E}">
        <p14:creationId xmlns:p14="http://schemas.microsoft.com/office/powerpoint/2010/main" val="31721570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250">
        <p15:prstTrans prst="crush"/>
      </p:transition>
    </mc:Choice>
    <mc:Fallback>
      <p:transition spd="slow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73682" y="-121024"/>
            <a:ext cx="6979024" cy="6979024"/>
          </a:xfrm>
        </p:spPr>
      </p:pic>
    </p:spTree>
    <p:extLst>
      <p:ext uri="{BB962C8B-B14F-4D97-AF65-F5344CB8AC3E}">
        <p14:creationId xmlns:p14="http://schemas.microsoft.com/office/powerpoint/2010/main" val="57375054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250">
        <p15:prstTrans prst="crush"/>
      </p:transition>
    </mc:Choice>
    <mc:Fallback>
      <p:transition spd="slow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8200" y="583492"/>
            <a:ext cx="9063318" cy="9046088"/>
          </a:xfrm>
        </p:spPr>
      </p:pic>
    </p:spTree>
    <p:extLst>
      <p:ext uri="{BB962C8B-B14F-4D97-AF65-F5344CB8AC3E}">
        <p14:creationId xmlns:p14="http://schemas.microsoft.com/office/powerpoint/2010/main" val="131077813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250">
        <p15:prstTrans prst="crush"/>
      </p:transition>
    </mc:Choice>
    <mc:Fallback>
      <p:transition spd="slow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6" name="Espace réservé du contenu 5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05427" y="0"/>
            <a:ext cx="5774850" cy="7476565"/>
          </a:xfrm>
        </p:spPr>
      </p:pic>
    </p:spTree>
    <p:extLst>
      <p:ext uri="{BB962C8B-B14F-4D97-AF65-F5344CB8AC3E}">
        <p14:creationId xmlns:p14="http://schemas.microsoft.com/office/powerpoint/2010/main" val="288747377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250">
        <p15:prstTrans prst="crush"/>
      </p:transition>
    </mc:Choice>
    <mc:Fallback>
      <p:transition spd="slow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74973" y="-255494"/>
            <a:ext cx="5816396" cy="7530353"/>
          </a:xfrm>
        </p:spPr>
      </p:pic>
    </p:spTree>
    <p:extLst>
      <p:ext uri="{BB962C8B-B14F-4D97-AF65-F5344CB8AC3E}">
        <p14:creationId xmlns:p14="http://schemas.microsoft.com/office/powerpoint/2010/main" val="59443959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250">
        <p15:prstTrans prst="crush"/>
      </p:transition>
    </mc:Choice>
    <mc:Fallback>
      <p:transition spd="slow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02360" y="-147918"/>
            <a:ext cx="6067837" cy="7005918"/>
          </a:xfrm>
        </p:spPr>
      </p:pic>
    </p:spTree>
    <p:extLst>
      <p:ext uri="{BB962C8B-B14F-4D97-AF65-F5344CB8AC3E}">
        <p14:creationId xmlns:p14="http://schemas.microsoft.com/office/powerpoint/2010/main" val="377789320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250">
        <p15:prstTrans prst="crush"/>
      </p:transition>
    </mc:Choice>
    <mc:Fallback>
      <p:transition spd="slow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7923" y="293360"/>
            <a:ext cx="9846960" cy="6564640"/>
          </a:xfrm>
        </p:spPr>
      </p:pic>
    </p:spTree>
    <p:extLst>
      <p:ext uri="{BB962C8B-B14F-4D97-AF65-F5344CB8AC3E}">
        <p14:creationId xmlns:p14="http://schemas.microsoft.com/office/powerpoint/2010/main" val="141350215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250">
        <p15:prstTrans prst="crush"/>
      </p:transition>
    </mc:Choice>
    <mc:Fallback>
      <p:transition spd="slow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53085" y="365125"/>
            <a:ext cx="9349068" cy="6622257"/>
          </a:xfrm>
        </p:spPr>
      </p:pic>
    </p:spTree>
    <p:extLst>
      <p:ext uri="{BB962C8B-B14F-4D97-AF65-F5344CB8AC3E}">
        <p14:creationId xmlns:p14="http://schemas.microsoft.com/office/powerpoint/2010/main" val="2679687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250">
        <p15:prstTrans prst="crush"/>
      </p:transition>
    </mc:Choice>
    <mc:Fallback>
      <p:transition spd="slow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48226" y="0"/>
            <a:ext cx="8913059" cy="6750424"/>
          </a:xfrm>
        </p:spPr>
      </p:pic>
    </p:spTree>
    <p:extLst>
      <p:ext uri="{BB962C8B-B14F-4D97-AF65-F5344CB8AC3E}">
        <p14:creationId xmlns:p14="http://schemas.microsoft.com/office/powerpoint/2010/main" val="137945055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250">
        <p15:prstTrans prst="crush"/>
      </p:transition>
    </mc:Choice>
    <mc:Fallback>
      <p:transition spd="slow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26631" y="0"/>
            <a:ext cx="9152496" cy="6858000"/>
          </a:xfrm>
        </p:spPr>
      </p:pic>
    </p:spTree>
    <p:extLst>
      <p:ext uri="{BB962C8B-B14F-4D97-AF65-F5344CB8AC3E}">
        <p14:creationId xmlns:p14="http://schemas.microsoft.com/office/powerpoint/2010/main" val="193730006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250">
        <p15:prstTrans prst="crush"/>
      </p:transition>
    </mc:Choice>
    <mc:Fallback>
      <p:transition spd="slow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49773" y="203760"/>
            <a:ext cx="9092453" cy="6427860"/>
          </a:xfrm>
        </p:spPr>
      </p:pic>
    </p:spTree>
    <p:extLst>
      <p:ext uri="{BB962C8B-B14F-4D97-AF65-F5344CB8AC3E}">
        <p14:creationId xmlns:p14="http://schemas.microsoft.com/office/powerpoint/2010/main" val="164153638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250">
        <p15:prstTrans prst="crush"/>
      </p:transition>
    </mc:Choice>
    <mc:Fallback>
      <p:transition spd="slow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0275" y="-497542"/>
            <a:ext cx="10131450" cy="10112189"/>
          </a:xfrm>
        </p:spPr>
      </p:pic>
    </p:spTree>
    <p:extLst>
      <p:ext uri="{BB962C8B-B14F-4D97-AF65-F5344CB8AC3E}">
        <p14:creationId xmlns:p14="http://schemas.microsoft.com/office/powerpoint/2010/main" val="170842401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250">
        <p15:prstTrans prst="crush"/>
      </p:transition>
    </mc:Choice>
    <mc:Fallback>
      <p:transition spd="slow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56736" y="365124"/>
            <a:ext cx="8747876" cy="6573057"/>
          </a:xfrm>
        </p:spPr>
      </p:pic>
    </p:spTree>
    <p:extLst>
      <p:ext uri="{BB962C8B-B14F-4D97-AF65-F5344CB8AC3E}">
        <p14:creationId xmlns:p14="http://schemas.microsoft.com/office/powerpoint/2010/main" val="311106767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250">
        <p15:prstTrans prst="crush"/>
      </p:transition>
    </mc:Choice>
    <mc:Fallback>
      <p:transition spd="slow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9930" y="-564776"/>
            <a:ext cx="8700247" cy="8700247"/>
          </a:xfrm>
        </p:spPr>
      </p:pic>
    </p:spTree>
    <p:extLst>
      <p:ext uri="{BB962C8B-B14F-4D97-AF65-F5344CB8AC3E}">
        <p14:creationId xmlns:p14="http://schemas.microsoft.com/office/powerpoint/2010/main" val="201897453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250">
        <p15:prstTrans prst="crush"/>
      </p:transition>
    </mc:Choice>
    <mc:Fallback>
      <p:transition spd="slow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00748" y="906882"/>
            <a:ext cx="8145224" cy="5491163"/>
          </a:xfrm>
        </p:spPr>
      </p:pic>
    </p:spTree>
    <p:extLst>
      <p:ext uri="{BB962C8B-B14F-4D97-AF65-F5344CB8AC3E}">
        <p14:creationId xmlns:p14="http://schemas.microsoft.com/office/powerpoint/2010/main" val="338809461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250">
        <p15:prstTrans prst="crush"/>
      </p:transition>
    </mc:Choice>
    <mc:Fallback>
      <p:transition spd="slow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13147" y="215153"/>
            <a:ext cx="5972683" cy="6642847"/>
          </a:xfrm>
        </p:spPr>
      </p:pic>
    </p:spTree>
    <p:extLst>
      <p:ext uri="{BB962C8B-B14F-4D97-AF65-F5344CB8AC3E}">
        <p14:creationId xmlns:p14="http://schemas.microsoft.com/office/powerpoint/2010/main" val="22312159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250">
        <p15:prstTrans prst="crush"/>
      </p:transition>
    </mc:Choice>
    <mc:Fallback>
      <p:transition spd="slow">
        <p:fad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79746" y="793376"/>
            <a:ext cx="8182393" cy="5943600"/>
          </a:xfrm>
        </p:spPr>
      </p:pic>
    </p:spTree>
    <p:extLst>
      <p:ext uri="{BB962C8B-B14F-4D97-AF65-F5344CB8AC3E}">
        <p14:creationId xmlns:p14="http://schemas.microsoft.com/office/powerpoint/2010/main" val="52263300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250">
        <p15:prstTrans prst="crush"/>
      </p:transition>
    </mc:Choice>
    <mc:Fallback>
      <p:transition spd="slow">
        <p:fad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14247" y="0"/>
            <a:ext cx="9363506" cy="9345706"/>
          </a:xfrm>
        </p:spPr>
      </p:pic>
    </p:spTree>
    <p:extLst>
      <p:ext uri="{BB962C8B-B14F-4D97-AF65-F5344CB8AC3E}">
        <p14:creationId xmlns:p14="http://schemas.microsoft.com/office/powerpoint/2010/main" val="330020747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250">
        <p15:prstTrans prst="crush"/>
      </p:transition>
    </mc:Choice>
    <mc:Fallback>
      <p:transition spd="slow">
        <p:fade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30022" y="632012"/>
            <a:ext cx="8526672" cy="6027884"/>
          </a:xfrm>
        </p:spPr>
      </p:pic>
    </p:spTree>
    <p:extLst>
      <p:ext uri="{BB962C8B-B14F-4D97-AF65-F5344CB8AC3E}">
        <p14:creationId xmlns:p14="http://schemas.microsoft.com/office/powerpoint/2010/main" val="413923790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250">
        <p15:prstTrans prst="crush"/>
      </p:transition>
    </mc:Choice>
    <mc:Fallback>
      <p:transition spd="slow">
        <p:fade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0225" y="134471"/>
            <a:ext cx="8785410" cy="6589058"/>
          </a:xfrm>
        </p:spPr>
      </p:pic>
    </p:spTree>
    <p:extLst>
      <p:ext uri="{BB962C8B-B14F-4D97-AF65-F5344CB8AC3E}">
        <p14:creationId xmlns:p14="http://schemas.microsoft.com/office/powerpoint/2010/main" val="392549843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250">
        <p15:prstTrans prst="crush"/>
      </p:transition>
    </mc:Choice>
    <mc:Fallback>
      <p:transition spd="slow">
        <p:fade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97989" y="-121024"/>
            <a:ext cx="7096735" cy="7355542"/>
          </a:xfrm>
        </p:spPr>
      </p:pic>
    </p:spTree>
    <p:extLst>
      <p:ext uri="{BB962C8B-B14F-4D97-AF65-F5344CB8AC3E}">
        <p14:creationId xmlns:p14="http://schemas.microsoft.com/office/powerpoint/2010/main" val="105194681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250">
        <p15:prstTrans prst="crush"/>
      </p:transition>
    </mc:Choice>
    <mc:Fallback>
      <p:transition spd="slow">
        <p:fade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13653" y="188259"/>
            <a:ext cx="6336919" cy="6938682"/>
          </a:xfrm>
        </p:spPr>
      </p:pic>
    </p:spTree>
    <p:extLst>
      <p:ext uri="{BB962C8B-B14F-4D97-AF65-F5344CB8AC3E}">
        <p14:creationId xmlns:p14="http://schemas.microsoft.com/office/powerpoint/2010/main" val="352009280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250">
        <p15:prstTrans prst="crush"/>
      </p:transition>
    </mc:Choice>
    <mc:Fallback>
      <p:transition spd="slow">
        <p:fade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94706" y="0"/>
            <a:ext cx="6979024" cy="6979024"/>
          </a:xfrm>
        </p:spPr>
      </p:pic>
    </p:spTree>
    <p:extLst>
      <p:ext uri="{BB962C8B-B14F-4D97-AF65-F5344CB8AC3E}">
        <p14:creationId xmlns:p14="http://schemas.microsoft.com/office/powerpoint/2010/main" val="75365883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250">
        <p15:prstTrans prst="crush"/>
      </p:transition>
    </mc:Choice>
    <mc:Fallback>
      <p:transition spd="slow">
        <p:fade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3032" y="0"/>
            <a:ext cx="9363506" cy="9345706"/>
          </a:xfrm>
        </p:spPr>
      </p:pic>
    </p:spTree>
    <p:extLst>
      <p:ext uri="{BB962C8B-B14F-4D97-AF65-F5344CB8AC3E}">
        <p14:creationId xmlns:p14="http://schemas.microsoft.com/office/powerpoint/2010/main" val="103887838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250">
        <p15:prstTrans prst="crush"/>
      </p:transition>
    </mc:Choice>
    <mc:Fallback>
      <p:transition spd="slow">
        <p:fade/>
      </p:transition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3062" y="0"/>
            <a:ext cx="5320331" cy="6858000"/>
          </a:xfrm>
        </p:spPr>
      </p:pic>
    </p:spTree>
    <p:extLst>
      <p:ext uri="{BB962C8B-B14F-4D97-AF65-F5344CB8AC3E}">
        <p14:creationId xmlns:p14="http://schemas.microsoft.com/office/powerpoint/2010/main" val="15285124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250">
        <p15:prstTrans prst="crush"/>
      </p:transition>
    </mc:Choice>
    <mc:Fallback>
      <p:transition spd="slow">
        <p:fade/>
      </p:transition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47775" y="365124"/>
            <a:ext cx="8703049" cy="6527287"/>
          </a:xfrm>
        </p:spPr>
      </p:pic>
    </p:spTree>
    <p:extLst>
      <p:ext uri="{BB962C8B-B14F-4D97-AF65-F5344CB8AC3E}">
        <p14:creationId xmlns:p14="http://schemas.microsoft.com/office/powerpoint/2010/main" val="296507071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250">
        <p15:prstTrans prst="crush"/>
      </p:transition>
    </mc:Choice>
    <mc:Fallback>
      <p:transition spd="slow">
        <p:fade/>
      </p:transition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77367" y="-107576"/>
            <a:ext cx="5540492" cy="6916794"/>
          </a:xfrm>
        </p:spPr>
      </p:pic>
    </p:spTree>
    <p:extLst>
      <p:ext uri="{BB962C8B-B14F-4D97-AF65-F5344CB8AC3E}">
        <p14:creationId xmlns:p14="http://schemas.microsoft.com/office/powerpoint/2010/main" val="417791401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250">
        <p15:prstTrans prst="crush"/>
      </p:transition>
    </mc:Choice>
    <mc:Fallback>
      <p:transition spd="slow">
        <p:fade/>
      </p:transition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89781" y="0"/>
            <a:ext cx="6177701" cy="7049987"/>
          </a:xfrm>
        </p:spPr>
      </p:pic>
    </p:spTree>
    <p:extLst>
      <p:ext uri="{BB962C8B-B14F-4D97-AF65-F5344CB8AC3E}">
        <p14:creationId xmlns:p14="http://schemas.microsoft.com/office/powerpoint/2010/main" val="360820719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250">
        <p15:prstTrans prst="crush"/>
      </p:transition>
    </mc:Choice>
    <mc:Fallback>
      <p:transition spd="slow">
        <p:fade/>
      </p:transition>
    </mc:Fallback>
  </mc:AlternateConten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26966" y="270996"/>
            <a:ext cx="9309657" cy="6865872"/>
          </a:xfrm>
        </p:spPr>
      </p:pic>
    </p:spTree>
    <p:extLst>
      <p:ext uri="{BB962C8B-B14F-4D97-AF65-F5344CB8AC3E}">
        <p14:creationId xmlns:p14="http://schemas.microsoft.com/office/powerpoint/2010/main" val="404883480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250">
        <p15:prstTrans prst="crush"/>
      </p:transition>
    </mc:Choice>
    <mc:Fallback>
      <p:transition spd="slow">
        <p:fade/>
      </p:transition>
    </mc:Fallback>
  </mc:AlternateContent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14828" y="188259"/>
            <a:ext cx="7964999" cy="6858000"/>
          </a:xfrm>
        </p:spPr>
      </p:pic>
    </p:spTree>
    <p:extLst>
      <p:ext uri="{BB962C8B-B14F-4D97-AF65-F5344CB8AC3E}">
        <p14:creationId xmlns:p14="http://schemas.microsoft.com/office/powerpoint/2010/main" val="243797312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250">
        <p15:prstTrans prst="crush"/>
      </p:transition>
    </mc:Choice>
    <mc:Fallback>
      <p:transition spd="slow">
        <p:fade/>
      </p:transition>
    </mc:Fallback>
  </mc:AlternateContent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03722" y="0"/>
            <a:ext cx="5044137" cy="7785847"/>
          </a:xfrm>
        </p:spPr>
      </p:pic>
    </p:spTree>
    <p:extLst>
      <p:ext uri="{BB962C8B-B14F-4D97-AF65-F5344CB8AC3E}">
        <p14:creationId xmlns:p14="http://schemas.microsoft.com/office/powerpoint/2010/main" val="157933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250">
        <p15:prstTrans prst="crush"/>
      </p:transition>
    </mc:Choice>
    <mc:Fallback>
      <p:transition spd="slow">
        <p:fade/>
      </p:transition>
    </mc:Fallback>
  </mc:AlternateContent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13494" y="0"/>
            <a:ext cx="7365011" cy="6858000"/>
          </a:xfrm>
        </p:spPr>
      </p:pic>
    </p:spTree>
    <p:extLst>
      <p:ext uri="{BB962C8B-B14F-4D97-AF65-F5344CB8AC3E}">
        <p14:creationId xmlns:p14="http://schemas.microsoft.com/office/powerpoint/2010/main" val="176483724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250">
        <p15:prstTrans prst="crush"/>
      </p:transition>
    </mc:Choice>
    <mc:Fallback>
      <p:transition spd="slow">
        <p:fade/>
      </p:transition>
    </mc:Fallback>
  </mc:AlternateContent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32315" y="537883"/>
            <a:ext cx="9363506" cy="9345706"/>
          </a:xfrm>
        </p:spPr>
      </p:pic>
    </p:spTree>
    <p:extLst>
      <p:ext uri="{BB962C8B-B14F-4D97-AF65-F5344CB8AC3E}">
        <p14:creationId xmlns:p14="http://schemas.microsoft.com/office/powerpoint/2010/main" val="390831803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250">
        <p15:prstTrans prst="crush"/>
      </p:transition>
    </mc:Choice>
    <mc:Fallback>
      <p:transition spd="slow">
        <p:fade/>
      </p:transition>
    </mc:Fallback>
  </mc:AlternateContent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85012" y="0"/>
            <a:ext cx="6166563" cy="8194730"/>
          </a:xfrm>
        </p:spPr>
      </p:pic>
    </p:spTree>
    <p:extLst>
      <p:ext uri="{BB962C8B-B14F-4D97-AF65-F5344CB8AC3E}">
        <p14:creationId xmlns:p14="http://schemas.microsoft.com/office/powerpoint/2010/main" val="384552790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250">
        <p15:prstTrans prst="crush"/>
      </p:transition>
    </mc:Choice>
    <mc:Fallback>
      <p:transition spd="slow">
        <p:fade/>
      </p:transition>
    </mc:Fallback>
  </mc:AlternateContent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00831" y="-161365"/>
            <a:ext cx="5878719" cy="7207624"/>
          </a:xfrm>
        </p:spPr>
      </p:pic>
    </p:spTree>
    <p:extLst>
      <p:ext uri="{BB962C8B-B14F-4D97-AF65-F5344CB8AC3E}">
        <p14:creationId xmlns:p14="http://schemas.microsoft.com/office/powerpoint/2010/main" val="146913752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250">
        <p15:prstTrans prst="crush"/>
      </p:transition>
    </mc:Choice>
    <mc:Fallback>
      <p:transition spd="slow">
        <p:fade/>
      </p:transition>
    </mc:Fallback>
  </mc:AlternateContent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94706" y="0"/>
            <a:ext cx="6861035" cy="6861035"/>
          </a:xfrm>
        </p:spPr>
      </p:pic>
    </p:spTree>
    <p:extLst>
      <p:ext uri="{BB962C8B-B14F-4D97-AF65-F5344CB8AC3E}">
        <p14:creationId xmlns:p14="http://schemas.microsoft.com/office/powerpoint/2010/main" val="58097536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250">
        <p15:prstTrans prst="crush"/>
      </p:transition>
    </mc:Choice>
    <mc:Fallback>
      <p:transition spd="slow">
        <p:fade/>
      </p:transition>
    </mc:Fallback>
  </mc:AlternateContent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96170" y="0"/>
            <a:ext cx="7784005" cy="7078932"/>
          </a:xfrm>
        </p:spPr>
      </p:pic>
    </p:spTree>
    <p:extLst>
      <p:ext uri="{BB962C8B-B14F-4D97-AF65-F5344CB8AC3E}">
        <p14:creationId xmlns:p14="http://schemas.microsoft.com/office/powerpoint/2010/main" val="24725734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250">
        <p15:prstTrans prst="crush"/>
      </p:transition>
    </mc:Choice>
    <mc:Fallback>
      <p:transition spd="slow">
        <p:fade/>
      </p:transition>
    </mc:Fallback>
  </mc:AlternateContent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26192" y="0"/>
            <a:ext cx="5645455" cy="6908396"/>
          </a:xfrm>
        </p:spPr>
      </p:pic>
    </p:spTree>
    <p:extLst>
      <p:ext uri="{BB962C8B-B14F-4D97-AF65-F5344CB8AC3E}">
        <p14:creationId xmlns:p14="http://schemas.microsoft.com/office/powerpoint/2010/main" val="243414013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250">
        <p15:prstTrans prst="crush"/>
      </p:transition>
    </mc:Choice>
    <mc:Fallback>
      <p:transition spd="slow">
        <p:fade/>
      </p:transition>
    </mc:Fallback>
  </mc:AlternateContent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3865" y="149971"/>
            <a:ext cx="9670676" cy="6836631"/>
          </a:xfrm>
        </p:spPr>
      </p:pic>
    </p:spTree>
    <p:extLst>
      <p:ext uri="{BB962C8B-B14F-4D97-AF65-F5344CB8AC3E}">
        <p14:creationId xmlns:p14="http://schemas.microsoft.com/office/powerpoint/2010/main" val="419361906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250">
        <p15:prstTrans prst="crush"/>
      </p:transition>
    </mc:Choice>
    <mc:Fallback>
      <p:transition spd="slow">
        <p:fade/>
      </p:transition>
    </mc:Fallback>
  </mc:AlternateContent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02365" y="0"/>
            <a:ext cx="8333305" cy="6823648"/>
          </a:xfrm>
        </p:spPr>
      </p:pic>
    </p:spTree>
    <p:extLst>
      <p:ext uri="{BB962C8B-B14F-4D97-AF65-F5344CB8AC3E}">
        <p14:creationId xmlns:p14="http://schemas.microsoft.com/office/powerpoint/2010/main" val="324855697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250">
        <p15:prstTrans prst="crush"/>
      </p:transition>
    </mc:Choice>
    <mc:Fallback>
      <p:transition spd="slow">
        <p:fade/>
      </p:transition>
    </mc:Fallback>
  </mc:AlternateContent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78218" y="94129"/>
            <a:ext cx="5554794" cy="6943493"/>
          </a:xfrm>
        </p:spPr>
      </p:pic>
    </p:spTree>
    <p:extLst>
      <p:ext uri="{BB962C8B-B14F-4D97-AF65-F5344CB8AC3E}">
        <p14:creationId xmlns:p14="http://schemas.microsoft.com/office/powerpoint/2010/main" val="321743422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250">
        <p15:prstTrans prst="crush"/>
      </p:transition>
    </mc:Choice>
    <mc:Fallback>
      <p:transition spd="slow">
        <p:fade/>
      </p:transition>
    </mc:Fallback>
  </mc:AlternateContent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92118" y="0"/>
            <a:ext cx="5577418" cy="6965576"/>
          </a:xfrm>
        </p:spPr>
      </p:pic>
    </p:spTree>
    <p:extLst>
      <p:ext uri="{BB962C8B-B14F-4D97-AF65-F5344CB8AC3E}">
        <p14:creationId xmlns:p14="http://schemas.microsoft.com/office/powerpoint/2010/main" val="29706510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250">
        <p15:prstTrans prst="crush"/>
      </p:transition>
    </mc:Choice>
    <mc:Fallback>
      <p:transition spd="slow">
        <p:fade/>
      </p:transition>
    </mc:Fallback>
  </mc:AlternateContent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96558" y="1348517"/>
            <a:ext cx="7904641" cy="7889613"/>
          </a:xfrm>
        </p:spPr>
      </p:pic>
    </p:spTree>
    <p:extLst>
      <p:ext uri="{BB962C8B-B14F-4D97-AF65-F5344CB8AC3E}">
        <p14:creationId xmlns:p14="http://schemas.microsoft.com/office/powerpoint/2010/main" val="413819396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250">
        <p15:prstTrans prst="crush"/>
      </p:transition>
    </mc:Choice>
    <mc:Fallback>
      <p:transition spd="slow">
        <p:fade/>
      </p:transition>
    </mc:Fallback>
  </mc:AlternateContent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90989" y="0"/>
            <a:ext cx="6642976" cy="7000981"/>
          </a:xfrm>
        </p:spPr>
      </p:pic>
      <p:pic>
        <p:nvPicPr>
          <p:cNvPr id="5" name="Imag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31556" y="5749738"/>
            <a:ext cx="1333500" cy="952500"/>
          </a:xfrm>
          <a:prstGeom prst="rect">
            <a:avLst/>
          </a:prstGeom>
        </p:spPr>
      </p:pic>
      <p:pic>
        <p:nvPicPr>
          <p:cNvPr id="6" name="Image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8200" y="5435553"/>
            <a:ext cx="1722219" cy="97505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7324518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250">
        <p15:prstTrans prst="crush"/>
      </p:transition>
    </mc:Choice>
    <mc:Fallback>
      <p:transition spd="slow">
        <p:fade/>
      </p:transition>
    </mc:Fallback>
  </mc:AlternateContent>
</p:sld>
</file>

<file path=ppt/theme/theme1.xml><?xml version="1.0" encoding="utf-8"?>
<a:theme xmlns:a="http://schemas.openxmlformats.org/drawingml/2006/main" name="Office Theme">
  <a:themeElements>
    <a:clrScheme name="Thèm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Thème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F46216B-77A9-411A-B9D3-5023FCB70208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38</TotalTime>
  <Words>4</Words>
  <Application>Microsoft Office PowerPoint</Application>
  <PresentationFormat>Grand écran</PresentationFormat>
  <Paragraphs>1</Paragraphs>
  <Slides>50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50</vt:i4>
      </vt:variant>
    </vt:vector>
  </HeadingPairs>
  <TitlesOfParts>
    <vt:vector size="54" baseType="lpstr">
      <vt:lpstr>Arial</vt:lpstr>
      <vt:lpstr>Calibri</vt:lpstr>
      <vt:lpstr>Calibri Light</vt:lpstr>
      <vt:lpstr>Office Theme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Humour en vrac N°186</dc:title>
  <dc:creator>Perroquet34740</dc:creator>
  <cp:lastModifiedBy>user</cp:lastModifiedBy>
  <cp:revision>8</cp:revision>
  <dcterms:created xsi:type="dcterms:W3CDTF">2026-01-04T19:02:07Z</dcterms:created>
  <dcterms:modified xsi:type="dcterms:W3CDTF">2026-01-05T18:33:45Z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