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02/01/2026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02/01/2026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739992" y="390759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4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407225" y="2169994"/>
            <a:ext cx="432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Rolling in the Deep</a:t>
            </a:r>
            <a:endParaRPr lang="fr-FR" sz="32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638" y="3035543"/>
            <a:ext cx="676275" cy="15811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989777" y="439808"/>
            <a:ext cx="20297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 err="1"/>
              <a:t>Adele</a:t>
            </a:r>
            <a:endParaRPr lang="fr-FR" sz="60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previous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2" name="Adele - Rolling in the Dee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01171" y="196602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10</Words>
  <Application>Microsoft Office PowerPoint</Application>
  <PresentationFormat>Affichage à l'écran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25</cp:revision>
  <dcterms:created xsi:type="dcterms:W3CDTF">2017-12-01T12:36:20Z</dcterms:created>
  <dcterms:modified xsi:type="dcterms:W3CDTF">2026-01-02T07:44:23Z</dcterms:modified>
</cp:coreProperties>
</file>