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1" r:id="rId2"/>
    <p:sldId id="272" r:id="rId3"/>
    <p:sldId id="274" r:id="rId4"/>
    <p:sldId id="256" r:id="rId5"/>
    <p:sldId id="257" r:id="rId6"/>
    <p:sldId id="258" r:id="rId7"/>
    <p:sldId id="259" r:id="rId8"/>
    <p:sldId id="260" r:id="rId9"/>
    <p:sldId id="268" r:id="rId10"/>
    <p:sldId id="275" r:id="rId11"/>
    <p:sldId id="329" r:id="rId12"/>
  </p:sldIdLst>
  <p:sldSz cx="9720263" cy="360045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Westwood LET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Westwood LET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Westwood LET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Westwood LET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Westwood LET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Westwood LET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Westwood LET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Westwood LET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Westwood LET" pitchFamily="2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Vttn9W5iTmT1MGgQ5fmlA==" hashData="zi+w6wiA0T+BBZsjzCRfZhhkAMimhMNTd/lwbZIgScK9cG3YLag6a+ytJf6MpfhSkKrMlGCCVrA7FpjaQDGUmQ=="/>
  <p:extLst>
    <p:ext uri="{EFAFB233-063F-42B5-8137-9DF3F51BA10A}">
      <p15:sldGuideLst xmlns:p15="http://schemas.microsoft.com/office/powerpoint/2012/main">
        <p15:guide id="1" orient="horz" pos="1134">
          <p15:clr>
            <a:srgbClr val="A4A3A4"/>
          </p15:clr>
        </p15:guide>
        <p15:guide id="2" pos="306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66FFFF"/>
    <a:srgbClr val="FFCC66"/>
    <a:srgbClr val="00FFCC"/>
    <a:srgbClr val="66FF33"/>
    <a:srgbClr val="FF3300"/>
    <a:srgbClr val="EAEAEA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48" y="128"/>
      </p:cViewPr>
      <p:guideLst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3E50B01D-6532-4CAC-AE7C-68E1EBA8A86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2FF26CE-B179-4C40-AA78-E1A29F13509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1E6B508-9D92-4C78-B984-3CDF6EAEE413}" type="datetimeFigureOut">
              <a:rPr lang="fr-BE"/>
              <a:pPr>
                <a:defRPr/>
              </a:pPr>
              <a:t>25-12-25</a:t>
            </a:fld>
            <a:endParaRPr lang="fr-BE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95E6DAD7-930A-456C-8270-2946D9A952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BE" noProof="0"/>
          </a:p>
        </p:txBody>
      </p:sp>
      <p:sp>
        <p:nvSpPr>
          <p:cNvPr id="5" name="Espace réservé des notes 4">
            <a:extLst>
              <a:ext uri="{FF2B5EF4-FFF2-40B4-BE49-F238E27FC236}">
                <a16:creationId xmlns:a16="http://schemas.microsoft.com/office/drawing/2014/main" id="{BA866722-D805-45DC-AAFC-F9DDF6B135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  <a:endParaRPr lang="fr-BE" noProof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07F9FD2-06E7-42A7-A2AB-3F2996731D0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BE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10E4A05-CCCD-4818-822D-8C7B7D0E17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F7567E9-FDE5-455F-8137-5514C592D238}" type="slidenum">
              <a:rPr lang="fr-BE"/>
              <a:pPr>
                <a:defRPr/>
              </a:pPr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e l'image des diapositives 1">
            <a:extLst>
              <a:ext uri="{FF2B5EF4-FFF2-40B4-BE49-F238E27FC236}">
                <a16:creationId xmlns:a16="http://schemas.microsoft.com/office/drawing/2014/main" id="{6AE225EE-60D7-4D97-AEF8-F082B42D76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Espace réservé des notes 2">
            <a:extLst>
              <a:ext uri="{FF2B5EF4-FFF2-40B4-BE49-F238E27FC236}">
                <a16:creationId xmlns:a16="http://schemas.microsoft.com/office/drawing/2014/main" id="{EC3F236A-2EB1-4AF0-9300-DA1E4B9E95F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BE" altLang="fr-FR"/>
          </a:p>
        </p:txBody>
      </p:sp>
      <p:sp>
        <p:nvSpPr>
          <p:cNvPr id="5124" name="Espace réservé du numéro de diapositive 3">
            <a:extLst>
              <a:ext uri="{FF2B5EF4-FFF2-40B4-BE49-F238E27FC236}">
                <a16:creationId xmlns:a16="http://schemas.microsoft.com/office/drawing/2014/main" id="{600BEC93-C829-4547-927A-586293A140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Westwood LET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Westwood LET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Westwood LET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Westwood LET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Westwood LE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9pPr>
          </a:lstStyle>
          <a:p>
            <a:fld id="{9F035FF4-7CCE-41F2-A68F-5BE9708A18C4}" type="slidenum">
              <a:rPr lang="fr-BE" altLang="fr-FR" smtClean="0"/>
              <a:pPr/>
              <a:t>1</a:t>
            </a:fld>
            <a:endParaRPr lang="fr-BE" alt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7567E9-FDE5-455F-8137-5514C592D238}" type="slidenum">
              <a:rPr lang="fr-BE" smtClean="0"/>
              <a:pPr>
                <a:defRPr/>
              </a:pPr>
              <a:t>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665205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7567E9-FDE5-455F-8137-5514C592D238}" type="slidenum">
              <a:rPr lang="fr-BE" smtClean="0"/>
              <a:pPr>
                <a:defRPr/>
              </a:pPr>
              <a:t>6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79495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7567E9-FDE5-455F-8137-5514C592D238}" type="slidenum">
              <a:rPr lang="fr-BE" smtClean="0"/>
              <a:pPr>
                <a:defRPr/>
              </a:pPr>
              <a:t>9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111298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7567E9-FDE5-455F-8137-5514C592D238}" type="slidenum">
              <a:rPr lang="fr-BE" smtClean="0"/>
              <a:pPr>
                <a:defRPr/>
              </a:pPr>
              <a:t>10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43738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3"/>
            <a:ext cx="8262224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5"/>
            <a:ext cx="6804184" cy="920115"/>
          </a:xfrm>
        </p:spPr>
        <p:txBody>
          <a:bodyPr/>
          <a:lstStyle>
            <a:lvl1pPr marL="0" indent="0" algn="ctr">
              <a:buNone/>
              <a:defRPr/>
            </a:lvl1pPr>
            <a:lvl2pPr marL="240030" indent="0" algn="ctr">
              <a:buNone/>
              <a:defRPr/>
            </a:lvl2pPr>
            <a:lvl3pPr marL="480060" indent="0" algn="ctr">
              <a:buNone/>
              <a:defRPr/>
            </a:lvl3pPr>
            <a:lvl4pPr marL="720090" indent="0" algn="ctr">
              <a:buNone/>
              <a:defRPr/>
            </a:lvl4pPr>
            <a:lvl5pPr marL="960120" indent="0" algn="ctr">
              <a:buNone/>
              <a:defRPr/>
            </a:lvl5pPr>
            <a:lvl6pPr marL="1200150" indent="0" algn="ctr">
              <a:buNone/>
              <a:defRPr/>
            </a:lvl6pPr>
            <a:lvl7pPr marL="1440180" indent="0" algn="ctr">
              <a:buNone/>
              <a:defRPr/>
            </a:lvl7pPr>
            <a:lvl8pPr marL="1680210" indent="0" algn="ctr">
              <a:buNone/>
              <a:defRPr/>
            </a:lvl8pPr>
            <a:lvl9pPr marL="192024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1ACA3DF-81CA-4849-8E18-F12B1BD0D8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46CD6F3-E408-444F-B565-4786EFE56B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83F9F93-4B2D-4644-9E8A-770618FC17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4ABF2-2080-476F-8360-8EDF93628515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814449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FE4BCC2-AD08-44EF-B779-BB784664C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3E139B-E204-4783-9E0A-2A3A50269D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84AB0E6-E12F-4840-827C-ECC28C7297C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801620-2D95-42C1-AFA7-0BB1DC1EE161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41388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3"/>
            <a:ext cx="8262224" cy="715089"/>
          </a:xfrm>
        </p:spPr>
        <p:txBody>
          <a:bodyPr anchor="t"/>
          <a:lstStyle>
            <a:lvl1pPr algn="l">
              <a:defRPr sz="21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4" cy="787598"/>
          </a:xfrm>
        </p:spPr>
        <p:txBody>
          <a:bodyPr anchor="b"/>
          <a:lstStyle>
            <a:lvl1pPr marL="0" indent="0">
              <a:buNone/>
              <a:defRPr sz="1050"/>
            </a:lvl1pPr>
            <a:lvl2pPr marL="240030" indent="0">
              <a:buNone/>
              <a:defRPr sz="945"/>
            </a:lvl2pPr>
            <a:lvl3pPr marL="480060" indent="0">
              <a:buNone/>
              <a:defRPr sz="840"/>
            </a:lvl3pPr>
            <a:lvl4pPr marL="720090" indent="0">
              <a:buNone/>
              <a:defRPr sz="735"/>
            </a:lvl4pPr>
            <a:lvl5pPr marL="960120" indent="0">
              <a:buNone/>
              <a:defRPr sz="735"/>
            </a:lvl5pPr>
            <a:lvl6pPr marL="1200150" indent="0">
              <a:buNone/>
              <a:defRPr sz="735"/>
            </a:lvl6pPr>
            <a:lvl7pPr marL="1440180" indent="0">
              <a:buNone/>
              <a:defRPr sz="735"/>
            </a:lvl7pPr>
            <a:lvl8pPr marL="1680210" indent="0">
              <a:buNone/>
              <a:defRPr sz="735"/>
            </a:lvl8pPr>
            <a:lvl9pPr marL="1920240" indent="0">
              <a:buNone/>
              <a:defRPr sz="735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F3BD485-C31C-4481-B37E-C1F38E0C4E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EE3D63D-186D-4A51-9F88-8A86E9BDF5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F8B28FF-8A8B-440E-B472-D01578715B7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F9E68D-C85D-4A4F-A805-D00E2E1BF1DB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41976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6" cy="2376131"/>
          </a:xfrm>
        </p:spPr>
        <p:txBody>
          <a:bodyPr/>
          <a:lstStyle>
            <a:lvl1pPr>
              <a:defRPr sz="1470"/>
            </a:lvl1pPr>
            <a:lvl2pPr>
              <a:defRPr sz="1260"/>
            </a:lvl2pPr>
            <a:lvl3pPr>
              <a:defRPr sz="1050"/>
            </a:lvl3pPr>
            <a:lvl4pPr>
              <a:defRPr sz="945"/>
            </a:lvl4pPr>
            <a:lvl5pPr>
              <a:defRPr sz="945"/>
            </a:lvl5pPr>
            <a:lvl6pPr>
              <a:defRPr sz="945"/>
            </a:lvl6pPr>
            <a:lvl7pPr>
              <a:defRPr sz="945"/>
            </a:lvl7pPr>
            <a:lvl8pPr>
              <a:defRPr sz="945"/>
            </a:lvl8pPr>
            <a:lvl9pPr>
              <a:defRPr sz="94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5"/>
            <a:ext cx="4293116" cy="2376131"/>
          </a:xfrm>
        </p:spPr>
        <p:txBody>
          <a:bodyPr/>
          <a:lstStyle>
            <a:lvl1pPr>
              <a:defRPr sz="1470"/>
            </a:lvl1pPr>
            <a:lvl2pPr>
              <a:defRPr sz="1260"/>
            </a:lvl2pPr>
            <a:lvl3pPr>
              <a:defRPr sz="1050"/>
            </a:lvl3pPr>
            <a:lvl4pPr>
              <a:defRPr sz="945"/>
            </a:lvl4pPr>
            <a:lvl5pPr>
              <a:defRPr sz="945"/>
            </a:lvl5pPr>
            <a:lvl6pPr>
              <a:defRPr sz="945"/>
            </a:lvl6pPr>
            <a:lvl7pPr>
              <a:defRPr sz="945"/>
            </a:lvl7pPr>
            <a:lvl8pPr>
              <a:defRPr sz="945"/>
            </a:lvl8pPr>
            <a:lvl9pPr>
              <a:defRPr sz="94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CEBF61-55AE-401E-BB2C-577ADBE48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42D687-4FF8-4AC4-87CE-5CB653D24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F165117-0A85-499B-B04F-14625C17451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6D9C5E-3C9B-4342-8BFB-C585B55BE9E0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092025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4"/>
            <a:ext cx="4294804" cy="335875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09"/>
            <a:ext cx="4294804" cy="2074426"/>
          </a:xfrm>
        </p:spPr>
        <p:txBody>
          <a:bodyPr/>
          <a:lstStyle>
            <a:lvl1pPr>
              <a:defRPr sz="1260"/>
            </a:lvl1pPr>
            <a:lvl2pPr>
              <a:defRPr sz="1050"/>
            </a:lvl2pPr>
            <a:lvl3pPr>
              <a:defRPr sz="945"/>
            </a:lvl3pPr>
            <a:lvl4pPr>
              <a:defRPr sz="840"/>
            </a:lvl4pPr>
            <a:lvl5pPr>
              <a:defRPr sz="840"/>
            </a:lvl5pPr>
            <a:lvl6pPr>
              <a:defRPr sz="840"/>
            </a:lvl6pPr>
            <a:lvl7pPr>
              <a:defRPr sz="840"/>
            </a:lvl7pPr>
            <a:lvl8pPr>
              <a:defRPr sz="840"/>
            </a:lvl8pPr>
            <a:lvl9pPr>
              <a:defRPr sz="84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59" y="805934"/>
            <a:ext cx="4296491" cy="335875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59" y="1141809"/>
            <a:ext cx="4296491" cy="2074426"/>
          </a:xfrm>
        </p:spPr>
        <p:txBody>
          <a:bodyPr/>
          <a:lstStyle>
            <a:lvl1pPr>
              <a:defRPr sz="1260"/>
            </a:lvl1pPr>
            <a:lvl2pPr>
              <a:defRPr sz="1050"/>
            </a:lvl2pPr>
            <a:lvl3pPr>
              <a:defRPr sz="945"/>
            </a:lvl3pPr>
            <a:lvl4pPr>
              <a:defRPr sz="840"/>
            </a:lvl4pPr>
            <a:lvl5pPr>
              <a:defRPr sz="840"/>
            </a:lvl5pPr>
            <a:lvl6pPr>
              <a:defRPr sz="840"/>
            </a:lvl6pPr>
            <a:lvl7pPr>
              <a:defRPr sz="840"/>
            </a:lvl7pPr>
            <a:lvl8pPr>
              <a:defRPr sz="840"/>
            </a:lvl8pPr>
            <a:lvl9pPr>
              <a:defRPr sz="84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AA45F13-A1A1-4F1B-866D-5A845ABBE1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FF7DB1E-479F-4E9F-8083-1BC30940D6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9F25D9C-D22B-4086-A021-E5BBED952B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294D8-9CBB-4C88-A06F-FBCFA7CE64FD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071201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A785C75-DBD2-4BDF-9A55-DB1D02A5CF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B2723FF-0265-4EF5-B171-9F61EE57A8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73D5A24-55CD-46F7-B52E-38CE0BC036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27D43-09A0-4079-A944-FB08548F16BB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58437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60359A4-E37A-49B1-8466-34D4BF69323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0646245-7066-43A1-83D8-AF61B4F160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EBD0D84-B8BD-4290-9FBC-A74EC404A2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3C8F4-1E1B-48D4-B7D1-71E54F10F739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078967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3" y="143351"/>
            <a:ext cx="3197900" cy="610076"/>
          </a:xfrm>
        </p:spPr>
        <p:txBody>
          <a:bodyPr anchor="b"/>
          <a:lstStyle>
            <a:lvl1pPr algn="l">
              <a:defRPr sz="105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7" cy="3072884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3" y="753428"/>
            <a:ext cx="3197900" cy="2462808"/>
          </a:xfrm>
        </p:spPr>
        <p:txBody>
          <a:bodyPr/>
          <a:lstStyle>
            <a:lvl1pPr marL="0" indent="0">
              <a:buNone/>
              <a:defRPr sz="735"/>
            </a:lvl1pPr>
            <a:lvl2pPr marL="240030" indent="0">
              <a:buNone/>
              <a:defRPr sz="630"/>
            </a:lvl2pPr>
            <a:lvl3pPr marL="480060" indent="0">
              <a:buNone/>
              <a:defRPr sz="525"/>
            </a:lvl3pPr>
            <a:lvl4pPr marL="720090" indent="0">
              <a:buNone/>
              <a:defRPr sz="472"/>
            </a:lvl4pPr>
            <a:lvl5pPr marL="960120" indent="0">
              <a:buNone/>
              <a:defRPr sz="472"/>
            </a:lvl5pPr>
            <a:lvl6pPr marL="1200150" indent="0">
              <a:buNone/>
              <a:defRPr sz="472"/>
            </a:lvl6pPr>
            <a:lvl7pPr marL="1440180" indent="0">
              <a:buNone/>
              <a:defRPr sz="472"/>
            </a:lvl7pPr>
            <a:lvl8pPr marL="1680210" indent="0">
              <a:buNone/>
              <a:defRPr sz="472"/>
            </a:lvl8pPr>
            <a:lvl9pPr marL="1920240" indent="0">
              <a:buNone/>
              <a:defRPr sz="47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092FE0-0C3B-4E02-8753-2255D73DF1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BB686E-3E3B-4FB7-813C-B1502379FC9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4877C1A-926D-4BAC-8BDF-96324068B6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8F725-6DFF-44AF-9465-283FD1336357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476649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5"/>
            <a:ext cx="5832158" cy="297537"/>
          </a:xfrm>
        </p:spPr>
        <p:txBody>
          <a:bodyPr anchor="b"/>
          <a:lstStyle>
            <a:lvl1pPr algn="l">
              <a:defRPr sz="105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2"/>
            <a:ext cx="5832158" cy="422553"/>
          </a:xfrm>
        </p:spPr>
        <p:txBody>
          <a:bodyPr/>
          <a:lstStyle>
            <a:lvl1pPr marL="0" indent="0">
              <a:buNone/>
              <a:defRPr sz="735"/>
            </a:lvl1pPr>
            <a:lvl2pPr marL="240030" indent="0">
              <a:buNone/>
              <a:defRPr sz="630"/>
            </a:lvl2pPr>
            <a:lvl3pPr marL="480060" indent="0">
              <a:buNone/>
              <a:defRPr sz="525"/>
            </a:lvl3pPr>
            <a:lvl4pPr marL="720090" indent="0">
              <a:buNone/>
              <a:defRPr sz="472"/>
            </a:lvl4pPr>
            <a:lvl5pPr marL="960120" indent="0">
              <a:buNone/>
              <a:defRPr sz="472"/>
            </a:lvl5pPr>
            <a:lvl6pPr marL="1200150" indent="0">
              <a:buNone/>
              <a:defRPr sz="472"/>
            </a:lvl6pPr>
            <a:lvl7pPr marL="1440180" indent="0">
              <a:buNone/>
              <a:defRPr sz="472"/>
            </a:lvl7pPr>
            <a:lvl8pPr marL="1680210" indent="0">
              <a:buNone/>
              <a:defRPr sz="472"/>
            </a:lvl8pPr>
            <a:lvl9pPr marL="1920240" indent="0">
              <a:buNone/>
              <a:defRPr sz="472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E25667-8EAF-4FD9-ADDA-37DF96CBB3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EFF19D-F026-47DD-886C-5BB1BD1CDB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E8D63A-0320-4208-9FE0-60AC3EEF147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04E4E-1285-437F-BFD1-8FB63176AF87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3049975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52FB139-2D81-45CF-8F14-920AEBBF74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0F7F50B-8320-47D9-A48B-3BDF926AA9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E561ABA-51D9-4D48-8C99-75A58597CEF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9A7B9-3F8B-4499-A6F7-2FDA2FCB14F0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2110873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3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F4DD4FE-1986-4AA0-9CC8-4888F852553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B3E5D08-DCD2-48FE-B230-9F849E4E33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DF05754-195F-482E-B3CE-D5CD38A744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A79D9-B7CD-4CB7-A58E-1A36ABA61195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  <p:extLst>
      <p:ext uri="{BB962C8B-B14F-4D97-AF65-F5344CB8AC3E}">
        <p14:creationId xmlns:p14="http://schemas.microsoft.com/office/powerpoint/2010/main" val="999131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809EFEE-7F0E-4D9D-B7B5-DEA34BFCFE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85775" y="144463"/>
            <a:ext cx="8748713" cy="60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BAF9F51-4249-4E2B-ACEF-1B30818FDF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85775" y="839788"/>
            <a:ext cx="8748713" cy="2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fr-FR"/>
              <a:t>Haga clic para modificar el estilo de texto del patrón</a:t>
            </a:r>
          </a:p>
          <a:p>
            <a:pPr lvl="1"/>
            <a:r>
              <a:rPr lang="es-ES" altLang="fr-FR"/>
              <a:t>Segundo nivel</a:t>
            </a:r>
          </a:p>
          <a:p>
            <a:pPr lvl="2"/>
            <a:r>
              <a:rPr lang="es-ES" altLang="fr-FR"/>
              <a:t>Tercer nivel</a:t>
            </a:r>
          </a:p>
          <a:p>
            <a:pPr lvl="3"/>
            <a:r>
              <a:rPr lang="es-ES" altLang="fr-FR"/>
              <a:t>Cuarto nivel</a:t>
            </a:r>
          </a:p>
          <a:p>
            <a:pPr lvl="4"/>
            <a:r>
              <a:rPr lang="es-ES" altLang="fr-FR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0C34E2C-6E79-4B20-8571-61874034B6E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85775" y="3278188"/>
            <a:ext cx="2268538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35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F8842C0-763A-4C00-A1D2-9C82422E3CD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21050" y="3278188"/>
            <a:ext cx="3078163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35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59BA1E5-190B-4BA5-B1AD-D7E35B33D88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65950" y="3278188"/>
            <a:ext cx="2268538" cy="25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35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49C6C34-81C4-42DF-A95B-0496D16A9A19}" type="slidenum">
              <a:rPr lang="es-ES" altLang="fr-FR"/>
              <a:pPr>
                <a:defRPr/>
              </a:pPr>
              <a:t>‹N°›</a:t>
            </a:fld>
            <a:endParaRPr lang="es-ES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Arial" charset="0"/>
        </a:defRPr>
      </a:lvl5pPr>
      <a:lvl6pPr marL="240030" algn="ctr" rtl="0" fontAlgn="base">
        <a:spcBef>
          <a:spcPct val="0"/>
        </a:spcBef>
        <a:spcAft>
          <a:spcPct val="0"/>
        </a:spcAft>
        <a:defRPr sz="2310">
          <a:solidFill>
            <a:schemeClr val="tx2"/>
          </a:solidFill>
          <a:latin typeface="Arial" charset="0"/>
        </a:defRPr>
      </a:lvl6pPr>
      <a:lvl7pPr marL="480060" algn="ctr" rtl="0" fontAlgn="base">
        <a:spcBef>
          <a:spcPct val="0"/>
        </a:spcBef>
        <a:spcAft>
          <a:spcPct val="0"/>
        </a:spcAft>
        <a:defRPr sz="2310">
          <a:solidFill>
            <a:schemeClr val="tx2"/>
          </a:solidFill>
          <a:latin typeface="Arial" charset="0"/>
        </a:defRPr>
      </a:lvl7pPr>
      <a:lvl8pPr marL="720090" algn="ctr" rtl="0" fontAlgn="base">
        <a:spcBef>
          <a:spcPct val="0"/>
        </a:spcBef>
        <a:spcAft>
          <a:spcPct val="0"/>
        </a:spcAft>
        <a:defRPr sz="2310">
          <a:solidFill>
            <a:schemeClr val="tx2"/>
          </a:solidFill>
          <a:latin typeface="Arial" charset="0"/>
        </a:defRPr>
      </a:lvl8pPr>
      <a:lvl9pPr marL="960120" algn="ctr" rtl="0" fontAlgn="base">
        <a:spcBef>
          <a:spcPct val="0"/>
        </a:spcBef>
        <a:spcAft>
          <a:spcPct val="0"/>
        </a:spcAft>
        <a:defRPr sz="2310">
          <a:solidFill>
            <a:schemeClr val="tx2"/>
          </a:solidFill>
          <a:latin typeface="Arial" charset="0"/>
        </a:defRPr>
      </a:lvl9pPr>
    </p:titleStyle>
    <p:bodyStyle>
      <a:lvl1pPr marL="179388" indent="-179388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388938" indent="-149225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2pPr>
      <a:lvl3pPr marL="600075" indent="-119063" algn="l" rtl="0" eaLnBrk="0" fontAlgn="base" hangingPunct="0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839788" indent="-119063" algn="l" rtl="0" eaLnBrk="0" fontAlgn="base" hangingPunct="0">
        <a:spcBef>
          <a:spcPct val="20000"/>
        </a:spcBef>
        <a:spcAft>
          <a:spcPct val="0"/>
        </a:spcAft>
        <a:buChar char="–"/>
        <a:defRPr sz="1000">
          <a:solidFill>
            <a:schemeClr val="tx1"/>
          </a:solidFill>
          <a:latin typeface="+mn-lt"/>
        </a:defRPr>
      </a:lvl4pPr>
      <a:lvl5pPr marL="1079500" indent="-119063" algn="l" rtl="0" eaLnBrk="0" fontAlgn="base" hangingPunct="0">
        <a:spcBef>
          <a:spcPct val="20000"/>
        </a:spcBef>
        <a:spcAft>
          <a:spcPct val="0"/>
        </a:spcAft>
        <a:buChar char="»"/>
        <a:defRPr sz="1000">
          <a:solidFill>
            <a:schemeClr val="tx1"/>
          </a:solidFill>
          <a:latin typeface="+mn-lt"/>
        </a:defRPr>
      </a:lvl5pPr>
      <a:lvl6pPr marL="1320165" indent="-120015" algn="l" rtl="0" fontAlgn="base">
        <a:spcBef>
          <a:spcPct val="20000"/>
        </a:spcBef>
        <a:spcAft>
          <a:spcPct val="0"/>
        </a:spcAft>
        <a:buChar char="»"/>
        <a:defRPr sz="1050">
          <a:solidFill>
            <a:schemeClr val="tx1"/>
          </a:solidFill>
          <a:latin typeface="+mn-lt"/>
        </a:defRPr>
      </a:lvl6pPr>
      <a:lvl7pPr marL="1560195" indent="-120015" algn="l" rtl="0" fontAlgn="base">
        <a:spcBef>
          <a:spcPct val="20000"/>
        </a:spcBef>
        <a:spcAft>
          <a:spcPct val="0"/>
        </a:spcAft>
        <a:buChar char="»"/>
        <a:defRPr sz="1050">
          <a:solidFill>
            <a:schemeClr val="tx1"/>
          </a:solidFill>
          <a:latin typeface="+mn-lt"/>
        </a:defRPr>
      </a:lvl7pPr>
      <a:lvl8pPr marL="1800225" indent="-120015" algn="l" rtl="0" fontAlgn="base">
        <a:spcBef>
          <a:spcPct val="20000"/>
        </a:spcBef>
        <a:spcAft>
          <a:spcPct val="0"/>
        </a:spcAft>
        <a:buChar char="»"/>
        <a:defRPr sz="1050">
          <a:solidFill>
            <a:schemeClr val="tx1"/>
          </a:solidFill>
          <a:latin typeface="+mn-lt"/>
        </a:defRPr>
      </a:lvl8pPr>
      <a:lvl9pPr marL="2040255" indent="-120015" algn="l" rtl="0" fontAlgn="base">
        <a:spcBef>
          <a:spcPct val="20000"/>
        </a:spcBef>
        <a:spcAft>
          <a:spcPct val="0"/>
        </a:spcAft>
        <a:buChar char="»"/>
        <a:defRPr sz="105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7.png"/><Relationship Id="rId4" Type="http://schemas.openxmlformats.org/officeDocument/2006/relationships/image" Target="../media/image5.png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gif"/><Relationship Id="rId7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7.png"/><Relationship Id="rId5" Type="http://schemas.openxmlformats.org/officeDocument/2006/relationships/image" Target="../media/image5.png"/><Relationship Id="rId10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2.gif"/><Relationship Id="rId7" Type="http://schemas.openxmlformats.org/officeDocument/2006/relationships/image" Target="../media/image8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2.png"/><Relationship Id="rId4" Type="http://schemas.openxmlformats.org/officeDocument/2006/relationships/image" Target="../media/image11.gif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png"/><Relationship Id="rId7" Type="http://schemas.openxmlformats.org/officeDocument/2006/relationships/image" Target="../media/image8.png"/><Relationship Id="rId12" Type="http://schemas.openxmlformats.org/officeDocument/2006/relationships/image" Target="../media/image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2.png"/><Relationship Id="rId4" Type="http://schemas.openxmlformats.org/officeDocument/2006/relationships/image" Target="../media/image11.gif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.png"/><Relationship Id="rId3" Type="http://schemas.openxmlformats.org/officeDocument/2006/relationships/image" Target="../media/image12.gif"/><Relationship Id="rId7" Type="http://schemas.openxmlformats.org/officeDocument/2006/relationships/image" Target="../media/image11.gif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9.png"/><Relationship Id="rId5" Type="http://schemas.openxmlformats.org/officeDocument/2006/relationships/image" Target="../media/image14.gif"/><Relationship Id="rId15" Type="http://schemas.openxmlformats.org/officeDocument/2006/relationships/image" Target="../media/image7.png"/><Relationship Id="rId10" Type="http://schemas.openxmlformats.org/officeDocument/2006/relationships/image" Target="../media/image8.png"/><Relationship Id="rId4" Type="http://schemas.openxmlformats.org/officeDocument/2006/relationships/image" Target="../media/image13.png"/><Relationship Id="rId9" Type="http://schemas.openxmlformats.org/officeDocument/2006/relationships/image" Target="../media/image5.png"/><Relationship Id="rId1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7.png"/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12" Type="http://schemas.openxmlformats.org/officeDocument/2006/relationships/image" Target="../media/image4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2.png"/><Relationship Id="rId5" Type="http://schemas.openxmlformats.org/officeDocument/2006/relationships/image" Target="../media/image14.gif"/><Relationship Id="rId10" Type="http://schemas.openxmlformats.org/officeDocument/2006/relationships/image" Target="../media/image6.png"/><Relationship Id="rId4" Type="http://schemas.openxmlformats.org/officeDocument/2006/relationships/image" Target="../media/image11.gif"/><Relationship Id="rId9" Type="http://schemas.openxmlformats.org/officeDocument/2006/relationships/image" Target="../media/image9.png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.png"/><Relationship Id="rId3" Type="http://schemas.openxmlformats.org/officeDocument/2006/relationships/image" Target="../media/image16.gif"/><Relationship Id="rId7" Type="http://schemas.openxmlformats.org/officeDocument/2006/relationships/image" Target="../media/image3.png"/><Relationship Id="rId12" Type="http://schemas.openxmlformats.org/officeDocument/2006/relationships/image" Target="../media/image2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11" Type="http://schemas.openxmlformats.org/officeDocument/2006/relationships/image" Target="../media/image6.png"/><Relationship Id="rId5" Type="http://schemas.openxmlformats.org/officeDocument/2006/relationships/image" Target="../media/image11.gif"/><Relationship Id="rId10" Type="http://schemas.openxmlformats.org/officeDocument/2006/relationships/image" Target="../media/image9.png"/><Relationship Id="rId4" Type="http://schemas.openxmlformats.org/officeDocument/2006/relationships/image" Target="../media/image13.png"/><Relationship Id="rId9" Type="http://schemas.openxmlformats.org/officeDocument/2006/relationships/image" Target="../media/image8.png"/><Relationship Id="rId1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image" Target="../media/image6.png"/><Relationship Id="rId3" Type="http://schemas.openxmlformats.org/officeDocument/2006/relationships/image" Target="../media/image12.gif"/><Relationship Id="rId7" Type="http://schemas.openxmlformats.org/officeDocument/2006/relationships/image" Target="../media/image11.gif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11" Type="http://schemas.openxmlformats.org/officeDocument/2006/relationships/image" Target="../media/image8.png"/><Relationship Id="rId5" Type="http://schemas.openxmlformats.org/officeDocument/2006/relationships/image" Target="../media/image13.png"/><Relationship Id="rId15" Type="http://schemas.openxmlformats.org/officeDocument/2006/relationships/image" Target="../media/image4.png"/><Relationship Id="rId10" Type="http://schemas.openxmlformats.org/officeDocument/2006/relationships/image" Target="../media/image5.png"/><Relationship Id="rId4" Type="http://schemas.openxmlformats.org/officeDocument/2006/relationships/image" Target="../media/image16.gif"/><Relationship Id="rId9" Type="http://schemas.openxmlformats.org/officeDocument/2006/relationships/image" Target="../media/image3.png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image" Target="../media/image9.png"/><Relationship Id="rId18" Type="http://schemas.openxmlformats.org/officeDocument/2006/relationships/image" Target="../media/image19.png"/><Relationship Id="rId3" Type="http://schemas.openxmlformats.org/officeDocument/2006/relationships/image" Target="../media/image12.gif"/><Relationship Id="rId7" Type="http://schemas.openxmlformats.org/officeDocument/2006/relationships/image" Target="../media/image18.gif"/><Relationship Id="rId12" Type="http://schemas.openxmlformats.org/officeDocument/2006/relationships/image" Target="../media/image8.png"/><Relationship Id="rId1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11" Type="http://schemas.openxmlformats.org/officeDocument/2006/relationships/image" Target="../media/image5.png"/><Relationship Id="rId5" Type="http://schemas.openxmlformats.org/officeDocument/2006/relationships/image" Target="../media/image13.png"/><Relationship Id="rId15" Type="http://schemas.openxmlformats.org/officeDocument/2006/relationships/image" Target="../media/image2.png"/><Relationship Id="rId10" Type="http://schemas.openxmlformats.org/officeDocument/2006/relationships/image" Target="../media/image3.png"/><Relationship Id="rId19" Type="http://schemas.openxmlformats.org/officeDocument/2006/relationships/image" Target="../media/image20.png"/><Relationship Id="rId4" Type="http://schemas.openxmlformats.org/officeDocument/2006/relationships/image" Target="../media/image16.gif"/><Relationship Id="rId9" Type="http://schemas.openxmlformats.org/officeDocument/2006/relationships/image" Target="../media/image11.gif"/><Relationship Id="rId1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>
            <a:extLst>
              <a:ext uri="{FF2B5EF4-FFF2-40B4-BE49-F238E27FC236}">
                <a16:creationId xmlns:a16="http://schemas.microsoft.com/office/drawing/2014/main" id="{620D8766-4380-42C1-8BCB-E40AAD02F40D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75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Text Box 33">
            <a:extLst>
              <a:ext uri="{FF2B5EF4-FFF2-40B4-BE49-F238E27FC236}">
                <a16:creationId xmlns:a16="http://schemas.microsoft.com/office/drawing/2014/main" id="{CB61F47D-33B4-4A69-ABD4-EA4FB2D50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0738" y="2177961"/>
            <a:ext cx="2889250" cy="35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Westwood LET" pitchFamily="2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Westwood LET" pitchFamily="2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Westwood LET" pitchFamily="2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Westwood LET" pitchFamily="2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Westwood LET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Westwood LET" pitchFamily="2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s-ES" altLang="fr-FR" sz="1680" dirty="0">
                <a:latin typeface="Arial" panose="020B0604020202020204" pitchFamily="34" charset="0"/>
              </a:rPr>
              <a:t>Clique </a:t>
            </a:r>
            <a:r>
              <a:rPr lang="es-ES" altLang="fr-FR" sz="1680" dirty="0" err="1">
                <a:latin typeface="Arial" panose="020B0604020202020204" pitchFamily="34" charset="0"/>
              </a:rPr>
              <a:t>ici</a:t>
            </a:r>
            <a:endParaRPr lang="es-ES" altLang="fr-FR" sz="1680" dirty="0">
              <a:latin typeface="Arial" panose="020B0604020202020204" pitchFamily="34" charset="0"/>
            </a:endParaRPr>
          </a:p>
        </p:txBody>
      </p:sp>
      <p:pic>
        <p:nvPicPr>
          <p:cNvPr id="17" name="Picture 9">
            <a:extLst>
              <a:ext uri="{FF2B5EF4-FFF2-40B4-BE49-F238E27FC236}">
                <a16:creationId xmlns:a16="http://schemas.microsoft.com/office/drawing/2014/main" id="{5EB2D052-07D1-4D83-9B5E-AD9D8EFCE81C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>
            <a:extLst>
              <a:ext uri="{FF2B5EF4-FFF2-40B4-BE49-F238E27FC236}">
                <a16:creationId xmlns:a16="http://schemas.microsoft.com/office/drawing/2014/main" id="{68AC72CD-53DE-4498-A8F4-7B44EE42EF67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1413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9">
            <a:extLst>
              <a:ext uri="{FF2B5EF4-FFF2-40B4-BE49-F238E27FC236}">
                <a16:creationId xmlns:a16="http://schemas.microsoft.com/office/drawing/2014/main" id="{5838444F-4A4D-4A37-A703-C1B9D22E59C5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33F7B256-AD26-428A-BD48-C8DF5E428B0D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3008313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7F2AA6B-A6B4-463C-9100-63E8055C4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965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09E40F0B-18DD-4B42-94A9-692D60D79B7E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3A812F97-CD88-4006-9DAE-858DED51B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WordArt 4">
            <a:extLst>
              <a:ext uri="{FF2B5EF4-FFF2-40B4-BE49-F238E27FC236}">
                <a16:creationId xmlns:a16="http://schemas.microsoft.com/office/drawing/2014/main" id="{193F4A33-53CE-4157-9123-6D19390E47F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05101" y="1047599"/>
            <a:ext cx="4351308" cy="919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Right"/>
              <a:lightRig rig="legacyFlat3" dir="b"/>
            </a:scene3d>
            <a:sp3d extrusionH="887400" prstMaterial="legacyMatte">
              <a:extrusionClr>
                <a:srgbClr val="FF3300"/>
              </a:extrusionClr>
              <a:contourClr>
                <a:srgbClr val="00FFFF"/>
              </a:contourClr>
            </a:sp3d>
          </a:bodyPr>
          <a:lstStyle/>
          <a:p>
            <a:pPr algn="ctr"/>
            <a:r>
              <a:rPr lang="fr-FR" sz="3150" b="1" kern="10" dirty="0">
                <a:ln w="9525">
                  <a:round/>
                  <a:headEnd/>
                  <a:tailEnd/>
                </a:ln>
                <a:solidFill>
                  <a:srgbClr val="00FFFF"/>
                </a:solidFill>
                <a:latin typeface="Script MT Bold" panose="03040602040607080904" pitchFamily="66" charset="0"/>
              </a:rPr>
              <a:t>Faisons une carte de Nouvel-An</a:t>
            </a:r>
            <a:endParaRPr lang="fr-BE" sz="3150" b="1" kern="10" dirty="0">
              <a:ln w="9525">
                <a:round/>
                <a:headEnd/>
                <a:tailEnd/>
              </a:ln>
              <a:solidFill>
                <a:srgbClr val="00FFFF"/>
              </a:solidFill>
              <a:latin typeface="Script MT Bold" panose="03040602040607080904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3" name="Vive-le-vent.wav"/>
          </p:stSnd>
        </p:sndAc>
      </p:transition>
    </mc:Choice>
    <mc:Fallback xmlns="">
      <p:transition spd="slow">
        <p:sndAc>
          <p:stSnd>
            <p:snd r:embed="rId12" name="Vive-le-ven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n_de _navidad">
            <a:extLst>
              <a:ext uri="{FF2B5EF4-FFF2-40B4-BE49-F238E27FC236}">
                <a16:creationId xmlns:a16="http://schemas.microsoft.com/office/drawing/2014/main" id="{5CD173A7-D131-4668-8A52-92E3DA13D15F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AutoShape 11">
            <a:extLst>
              <a:ext uri="{FF2B5EF4-FFF2-40B4-BE49-F238E27FC236}">
                <a16:creationId xmlns:a16="http://schemas.microsoft.com/office/drawing/2014/main" id="{A5C7FE1F-5E21-4305-A10F-262E6BD0F6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587" cy="7200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7172" name="Text Box 12">
            <a:extLst>
              <a:ext uri="{FF2B5EF4-FFF2-40B4-BE49-F238E27FC236}">
                <a16:creationId xmlns:a16="http://schemas.microsoft.com/office/drawing/2014/main" id="{ED23CF37-8877-4A20-800B-DBD04A87D2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8738" y="663575"/>
            <a:ext cx="225583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 err="1"/>
              <a:t>Fais</a:t>
            </a:r>
            <a:r>
              <a:rPr lang="es-ES" altLang="fr-FR" sz="1100" dirty="0"/>
              <a:t> un </a:t>
            </a:r>
            <a:r>
              <a:rPr lang="es-ES" altLang="fr-FR" sz="1100" dirty="0" err="1"/>
              <a:t>un</a:t>
            </a:r>
            <a:r>
              <a:rPr lang="es-ES" altLang="fr-FR" sz="1100" dirty="0"/>
              <a:t> clic sur la </a:t>
            </a:r>
            <a:r>
              <a:rPr lang="es-ES" altLang="fr-FR" sz="1100" dirty="0" err="1"/>
              <a:t>cheminée</a:t>
            </a:r>
            <a:r>
              <a:rPr lang="es-ES" altLang="fr-FR" sz="1100" dirty="0"/>
              <a:t> </a:t>
            </a:r>
            <a:r>
              <a:rPr lang="es-ES" altLang="fr-FR" sz="1100" dirty="0" err="1"/>
              <a:t>pour</a:t>
            </a:r>
            <a:r>
              <a:rPr lang="es-ES" altLang="fr-FR" sz="1100" dirty="0"/>
              <a:t> </a:t>
            </a:r>
            <a:r>
              <a:rPr lang="es-ES" altLang="fr-FR" sz="1100" dirty="0" err="1"/>
              <a:t>l’allumer</a:t>
            </a:r>
            <a:endParaRPr lang="es-ES" altLang="fr-FR" sz="1100" dirty="0"/>
          </a:p>
        </p:txBody>
      </p:sp>
      <p:pic>
        <p:nvPicPr>
          <p:cNvPr id="22" name="Picture 9">
            <a:extLst>
              <a:ext uri="{FF2B5EF4-FFF2-40B4-BE49-F238E27FC236}">
                <a16:creationId xmlns:a16="http://schemas.microsoft.com/office/drawing/2014/main" id="{9265296F-096E-4DB7-BEFA-E93E333066FC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6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">
            <a:extLst>
              <a:ext uri="{FF2B5EF4-FFF2-40B4-BE49-F238E27FC236}">
                <a16:creationId xmlns:a16="http://schemas.microsoft.com/office/drawing/2014/main" id="{D07CEE4D-DB68-4EAC-88A2-58EE4BDC7602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Image 23">
            <a:extLst>
              <a:ext uri="{FF2B5EF4-FFF2-40B4-BE49-F238E27FC236}">
                <a16:creationId xmlns:a16="http://schemas.microsoft.com/office/drawing/2014/main" id="{6EF0C3F4-861B-4DC8-AFE1-6DA0F32C7D46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EFFB3EE1-15D5-4D2E-BE0B-DF485BB42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5A24FAD0-DBC5-417B-8C85-83A27641D430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9">
            <a:extLst>
              <a:ext uri="{FF2B5EF4-FFF2-40B4-BE49-F238E27FC236}">
                <a16:creationId xmlns:a16="http://schemas.microsoft.com/office/drawing/2014/main" id="{EED9D2FC-7722-4720-B21E-F0EB50E6194D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9">
            <a:extLst>
              <a:ext uri="{FF2B5EF4-FFF2-40B4-BE49-F238E27FC236}">
                <a16:creationId xmlns:a16="http://schemas.microsoft.com/office/drawing/2014/main" id="{AC25C62E-BECE-43C2-A505-2A496C25B567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1BD2D7D8-8CF8-42A5-A8CF-1D896311E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n_de _navidad">
            <a:extLst>
              <a:ext uri="{FF2B5EF4-FFF2-40B4-BE49-F238E27FC236}">
                <a16:creationId xmlns:a16="http://schemas.microsoft.com/office/drawing/2014/main" id="{093A061E-F47C-461B-BAF2-18F097DE6534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13" descr="humo">
            <a:extLst>
              <a:ext uri="{FF2B5EF4-FFF2-40B4-BE49-F238E27FC236}">
                <a16:creationId xmlns:a16="http://schemas.microsoft.com/office/drawing/2014/main" id="{997C6E55-4384-4AC9-BBCC-AE87DAFDA7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16" descr="humo">
            <a:extLst>
              <a:ext uri="{FF2B5EF4-FFF2-40B4-BE49-F238E27FC236}">
                <a16:creationId xmlns:a16="http://schemas.microsoft.com/office/drawing/2014/main" id="{21BFBC82-38E0-46B8-A85D-80C3051DDB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4" name="AutoShape 14">
            <a:extLst>
              <a:ext uri="{FF2B5EF4-FFF2-40B4-BE49-F238E27FC236}">
                <a16:creationId xmlns:a16="http://schemas.microsoft.com/office/drawing/2014/main" id="{A1CE58E8-0610-448F-8915-2D2DFA4CBD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587" cy="7200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8206" name="Text Box 15">
            <a:extLst>
              <a:ext uri="{FF2B5EF4-FFF2-40B4-BE49-F238E27FC236}">
                <a16:creationId xmlns:a16="http://schemas.microsoft.com/office/drawing/2014/main" id="{F3A20346-9D33-45C6-B01C-DB2F35166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5088" y="666750"/>
            <a:ext cx="218916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 err="1"/>
              <a:t>Fais</a:t>
            </a:r>
            <a:r>
              <a:rPr lang="es-ES" altLang="fr-FR" sz="1100" dirty="0"/>
              <a:t> un clic sur le </a:t>
            </a:r>
            <a:r>
              <a:rPr lang="es-ES" altLang="fr-FR" sz="1100" dirty="0" err="1"/>
              <a:t>ruisseau</a:t>
            </a:r>
            <a:r>
              <a:rPr lang="es-ES" altLang="fr-FR" sz="1100" dirty="0"/>
              <a:t>                              </a:t>
            </a:r>
            <a:r>
              <a:rPr lang="es-ES" altLang="fr-FR" sz="1100" dirty="0" err="1"/>
              <a:t>pour</a:t>
            </a:r>
            <a:r>
              <a:rPr lang="es-ES" altLang="fr-FR" sz="1100" dirty="0"/>
              <a:t> </a:t>
            </a:r>
            <a:r>
              <a:rPr lang="es-ES" altLang="fr-FR" sz="1100" dirty="0" err="1"/>
              <a:t>voir</a:t>
            </a:r>
            <a:r>
              <a:rPr lang="es-ES" altLang="fr-FR" sz="1100" dirty="0"/>
              <a:t> </a:t>
            </a:r>
            <a:r>
              <a:rPr lang="es-ES" altLang="fr-FR" sz="1100" dirty="0" err="1"/>
              <a:t>couler</a:t>
            </a:r>
            <a:r>
              <a:rPr lang="es-ES" altLang="fr-FR" sz="1100" dirty="0"/>
              <a:t> </a:t>
            </a:r>
            <a:r>
              <a:rPr lang="es-ES" altLang="fr-FR" sz="1100" dirty="0" err="1"/>
              <a:t>l’eau</a:t>
            </a:r>
            <a:endParaRPr lang="es-ES" altLang="fr-FR" sz="1100" dirty="0"/>
          </a:p>
        </p:txBody>
      </p:sp>
      <p:pic>
        <p:nvPicPr>
          <p:cNvPr id="24" name="Picture 13" descr="humo">
            <a:extLst>
              <a:ext uri="{FF2B5EF4-FFF2-40B4-BE49-F238E27FC236}">
                <a16:creationId xmlns:a16="http://schemas.microsoft.com/office/drawing/2014/main" id="{F94553A7-1610-43F6-8584-81DB8BAA39FB}"/>
              </a:ext>
            </a:extLst>
          </p:cNvPr>
          <p:cNvPicPr>
            <a:picLocks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3" descr="humo">
            <a:extLst>
              <a:ext uri="{FF2B5EF4-FFF2-40B4-BE49-F238E27FC236}">
                <a16:creationId xmlns:a16="http://schemas.microsoft.com/office/drawing/2014/main" id="{FAD6C5E6-1AF3-48AF-9A9C-050844970EE9}"/>
              </a:ext>
            </a:extLst>
          </p:cNvPr>
          <p:cNvPicPr>
            <a:picLocks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9">
            <a:extLst>
              <a:ext uri="{FF2B5EF4-FFF2-40B4-BE49-F238E27FC236}">
                <a16:creationId xmlns:a16="http://schemas.microsoft.com/office/drawing/2014/main" id="{7338D723-C081-4B49-AC32-9818DC097805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9">
            <a:extLst>
              <a:ext uri="{FF2B5EF4-FFF2-40B4-BE49-F238E27FC236}">
                <a16:creationId xmlns:a16="http://schemas.microsoft.com/office/drawing/2014/main" id="{2CF4E9AF-885F-4EF2-90C7-9FC5E1C5334F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79D658C6-6A73-420E-8FD0-A9DDE7330175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1EF3FF1E-4CF4-4F47-AFAC-F055280CC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3672A269-078C-46AA-B56D-1FDD2AC45F8E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9">
            <a:extLst>
              <a:ext uri="{FF2B5EF4-FFF2-40B4-BE49-F238E27FC236}">
                <a16:creationId xmlns:a16="http://schemas.microsoft.com/office/drawing/2014/main" id="{3FD8EA36-D775-436A-8491-39E899F9D41C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9">
            <a:extLst>
              <a:ext uri="{FF2B5EF4-FFF2-40B4-BE49-F238E27FC236}">
                <a16:creationId xmlns:a16="http://schemas.microsoft.com/office/drawing/2014/main" id="{09707980-30D9-43E1-A848-8F266CA2F3C6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91EB7EAE-54BC-4F71-96A8-091034612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4" descr="Imagen1">
            <a:extLst>
              <a:ext uri="{FF2B5EF4-FFF2-40B4-BE49-F238E27FC236}">
                <a16:creationId xmlns:a16="http://schemas.microsoft.com/office/drawing/2014/main" id="{F8E65C80-1714-416F-B4E7-DCD19604E129}"/>
              </a:ext>
            </a:extLst>
          </p:cNvPr>
          <p:cNvPicPr>
            <a:picLocks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AutoShape 40">
            <a:extLst>
              <a:ext uri="{FF2B5EF4-FFF2-40B4-BE49-F238E27FC236}">
                <a16:creationId xmlns:a16="http://schemas.microsoft.com/office/drawing/2014/main" id="{4D50E4FD-5573-4EE4-B262-139261B00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000" cy="7200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9220" name="Text Box 42">
            <a:extLst>
              <a:ext uri="{FF2B5EF4-FFF2-40B4-BE49-F238E27FC236}">
                <a16:creationId xmlns:a16="http://schemas.microsoft.com/office/drawing/2014/main" id="{0399EBE1-E17D-44E2-9501-2CB75FB14D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1555" y="650577"/>
            <a:ext cx="233874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 err="1"/>
              <a:t>Fais</a:t>
            </a:r>
            <a:r>
              <a:rPr lang="es-ES" altLang="fr-FR" sz="1100" dirty="0"/>
              <a:t> un clic sur ce </a:t>
            </a:r>
            <a:r>
              <a:rPr lang="es-ES" altLang="fr-FR" sz="1100" dirty="0" err="1"/>
              <a:t>sapin</a:t>
            </a:r>
            <a:r>
              <a:rPr lang="es-ES" altLang="fr-FR" sz="1100" dirty="0"/>
              <a:t>  </a:t>
            </a:r>
            <a:r>
              <a:rPr lang="es-ES" altLang="fr-FR" sz="1100" dirty="0" err="1"/>
              <a:t>pour</a:t>
            </a:r>
            <a:r>
              <a:rPr lang="es-ES" altLang="fr-FR" sz="1100" dirty="0"/>
              <a:t> en faire une </a:t>
            </a:r>
            <a:r>
              <a:rPr lang="es-ES" altLang="fr-FR" sz="1100" dirty="0" err="1"/>
              <a:t>horloge</a:t>
            </a:r>
            <a:r>
              <a:rPr lang="es-ES" altLang="fr-FR" sz="1100" dirty="0"/>
              <a:t> de </a:t>
            </a:r>
            <a:r>
              <a:rPr lang="es-ES" altLang="fr-FR" sz="1100" dirty="0" err="1"/>
              <a:t>nouvel-an</a:t>
            </a:r>
            <a:endParaRPr lang="es-ES" altLang="fr-FR" sz="1100" dirty="0"/>
          </a:p>
        </p:txBody>
      </p:sp>
      <p:pic>
        <p:nvPicPr>
          <p:cNvPr id="23" name="Picture 13" descr="humo">
            <a:extLst>
              <a:ext uri="{FF2B5EF4-FFF2-40B4-BE49-F238E27FC236}">
                <a16:creationId xmlns:a16="http://schemas.microsoft.com/office/drawing/2014/main" id="{752F133D-9E9A-4FE7-973B-6031288395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6" descr="humo">
            <a:extLst>
              <a:ext uri="{FF2B5EF4-FFF2-40B4-BE49-F238E27FC236}">
                <a16:creationId xmlns:a16="http://schemas.microsoft.com/office/drawing/2014/main" id="{2D8F33C9-4DB0-4DA7-8A33-480C1E799E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3" descr="humo">
            <a:extLst>
              <a:ext uri="{FF2B5EF4-FFF2-40B4-BE49-F238E27FC236}">
                <a16:creationId xmlns:a16="http://schemas.microsoft.com/office/drawing/2014/main" id="{5916D5FC-EB53-4350-9CC2-8938A2B864D7}"/>
              </a:ext>
            </a:extLst>
          </p:cNvPr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3" descr="humo">
            <a:extLst>
              <a:ext uri="{FF2B5EF4-FFF2-40B4-BE49-F238E27FC236}">
                <a16:creationId xmlns:a16="http://schemas.microsoft.com/office/drawing/2014/main" id="{43C85435-D143-479E-A8CC-5ADEB3A339D2}"/>
              </a:ext>
            </a:extLst>
          </p:cNvPr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9">
            <a:extLst>
              <a:ext uri="{FF2B5EF4-FFF2-40B4-BE49-F238E27FC236}">
                <a16:creationId xmlns:a16="http://schemas.microsoft.com/office/drawing/2014/main" id="{DB24C203-ECE4-4B25-BB8C-0A69E5B3CFF4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9" y="0"/>
            <a:ext cx="3211512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9">
            <a:extLst>
              <a:ext uri="{FF2B5EF4-FFF2-40B4-BE49-F238E27FC236}">
                <a16:creationId xmlns:a16="http://schemas.microsoft.com/office/drawing/2014/main" id="{9053F232-1BDF-4991-B542-157C966C6F08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EE89441A-EFEF-49D8-A909-731D1EEF9708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Image 29">
            <a:extLst>
              <a:ext uri="{FF2B5EF4-FFF2-40B4-BE49-F238E27FC236}">
                <a16:creationId xmlns:a16="http://schemas.microsoft.com/office/drawing/2014/main" id="{7D1B54C1-A144-47C0-A246-F2EF3A45E9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257FB636-3A00-40A6-9FA9-00CFACDF4B32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9">
            <a:extLst>
              <a:ext uri="{FF2B5EF4-FFF2-40B4-BE49-F238E27FC236}">
                <a16:creationId xmlns:a16="http://schemas.microsoft.com/office/drawing/2014/main" id="{330D7F3A-F0DF-4641-87F8-C48877ABA08E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9">
            <a:extLst>
              <a:ext uri="{FF2B5EF4-FFF2-40B4-BE49-F238E27FC236}">
                <a16:creationId xmlns:a16="http://schemas.microsoft.com/office/drawing/2014/main" id="{9F1E5CBA-F8CF-4C37-87C4-26CF70431941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Image 33">
            <a:extLst>
              <a:ext uri="{FF2B5EF4-FFF2-40B4-BE49-F238E27FC236}">
                <a16:creationId xmlns:a16="http://schemas.microsoft.com/office/drawing/2014/main" id="{45DA7C3E-1BC6-48BB-8821-5D0D8C82D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n1">
            <a:extLst>
              <a:ext uri="{FF2B5EF4-FFF2-40B4-BE49-F238E27FC236}">
                <a16:creationId xmlns:a16="http://schemas.microsoft.com/office/drawing/2014/main" id="{C5347CAB-A9FF-4EA2-A6E5-3E11F18A0D13}"/>
              </a:ext>
            </a:extLst>
          </p:cNvPr>
          <p:cNvPicPr>
            <a:picLocks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3">
            <a:extLst>
              <a:ext uri="{FF2B5EF4-FFF2-40B4-BE49-F238E27FC236}">
                <a16:creationId xmlns:a16="http://schemas.microsoft.com/office/drawing/2014/main" id="{6BA7AA72-0731-424B-A6B7-3D0866653AD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60401"/>
            <a:ext cx="1198101" cy="9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AutoShape 32">
            <a:extLst>
              <a:ext uri="{FF2B5EF4-FFF2-40B4-BE49-F238E27FC236}">
                <a16:creationId xmlns:a16="http://schemas.microsoft.com/office/drawing/2014/main" id="{90689FE7-F37B-446B-BA53-ADCD049A0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000" cy="7200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10246" name="Text Box 33">
            <a:extLst>
              <a:ext uri="{FF2B5EF4-FFF2-40B4-BE49-F238E27FC236}">
                <a16:creationId xmlns:a16="http://schemas.microsoft.com/office/drawing/2014/main" id="{E026689E-9D4F-49A5-8E69-24137EECB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0757" y="685891"/>
            <a:ext cx="210619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/>
              <a:t>Clique sur le </a:t>
            </a:r>
            <a:r>
              <a:rPr lang="es-ES" altLang="fr-FR" sz="1100" dirty="0" err="1"/>
              <a:t>toit</a:t>
            </a:r>
            <a:r>
              <a:rPr lang="es-ES" altLang="fr-FR" sz="1100" dirty="0"/>
              <a:t> </a:t>
            </a:r>
            <a:r>
              <a:rPr lang="es-ES" altLang="fr-FR" sz="1100" dirty="0" err="1"/>
              <a:t>pour</a:t>
            </a:r>
            <a:r>
              <a:rPr lang="es-ES" altLang="fr-FR" sz="1100" dirty="0"/>
              <a:t> </a:t>
            </a:r>
            <a:r>
              <a:rPr lang="es-ES" altLang="fr-FR" sz="1100" dirty="0" err="1"/>
              <a:t>iluminer</a:t>
            </a:r>
            <a:r>
              <a:rPr lang="es-ES" altLang="fr-FR" sz="1100" dirty="0"/>
              <a:t> la </a:t>
            </a:r>
            <a:r>
              <a:rPr lang="es-ES" altLang="fr-FR" sz="1100" dirty="0" err="1"/>
              <a:t>maison</a:t>
            </a:r>
            <a:endParaRPr lang="es-ES" altLang="fr-FR" sz="1100" dirty="0"/>
          </a:p>
        </p:txBody>
      </p:sp>
      <p:pic>
        <p:nvPicPr>
          <p:cNvPr id="25" name="Picture 13" descr="humo">
            <a:extLst>
              <a:ext uri="{FF2B5EF4-FFF2-40B4-BE49-F238E27FC236}">
                <a16:creationId xmlns:a16="http://schemas.microsoft.com/office/drawing/2014/main" id="{409F203A-8677-4453-9F0E-2AA3626301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6" descr="humo">
            <a:extLst>
              <a:ext uri="{FF2B5EF4-FFF2-40B4-BE49-F238E27FC236}">
                <a16:creationId xmlns:a16="http://schemas.microsoft.com/office/drawing/2014/main" id="{8DC50069-335C-4ED7-890C-9DD3EE8ACC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3" descr="humo">
            <a:extLst>
              <a:ext uri="{FF2B5EF4-FFF2-40B4-BE49-F238E27FC236}">
                <a16:creationId xmlns:a16="http://schemas.microsoft.com/office/drawing/2014/main" id="{EC3B64C4-F24F-473B-9E4F-E866A92C3619}"/>
              </a:ext>
            </a:extLst>
          </p:cNvPr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3" descr="humo">
            <a:extLst>
              <a:ext uri="{FF2B5EF4-FFF2-40B4-BE49-F238E27FC236}">
                <a16:creationId xmlns:a16="http://schemas.microsoft.com/office/drawing/2014/main" id="{ED05DAF6-18CC-46B4-9564-082EE21D7847}"/>
              </a:ext>
            </a:extLst>
          </p:cNvPr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">
            <a:extLst>
              <a:ext uri="{FF2B5EF4-FFF2-40B4-BE49-F238E27FC236}">
                <a16:creationId xmlns:a16="http://schemas.microsoft.com/office/drawing/2014/main" id="{363EEE4E-0D58-4547-B766-8B6D60CBAC0A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9">
            <a:extLst>
              <a:ext uri="{FF2B5EF4-FFF2-40B4-BE49-F238E27FC236}">
                <a16:creationId xmlns:a16="http://schemas.microsoft.com/office/drawing/2014/main" id="{A8000981-BA87-4880-9DA3-096019B029A8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FD23CDD5-11B0-4CEB-8B22-E82F3250AF05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Image 31">
            <a:extLst>
              <a:ext uri="{FF2B5EF4-FFF2-40B4-BE49-F238E27FC236}">
                <a16:creationId xmlns:a16="http://schemas.microsoft.com/office/drawing/2014/main" id="{3E6F81E8-7004-4A56-A506-9F47E8AA1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6273955D-86A5-4A1F-87DB-72A9C2B26D76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9">
            <a:extLst>
              <a:ext uri="{FF2B5EF4-FFF2-40B4-BE49-F238E27FC236}">
                <a16:creationId xmlns:a16="http://schemas.microsoft.com/office/drawing/2014/main" id="{1094CBC5-7FFE-430C-9074-DDC3BB1D632D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9">
            <a:extLst>
              <a:ext uri="{FF2B5EF4-FFF2-40B4-BE49-F238E27FC236}">
                <a16:creationId xmlns:a16="http://schemas.microsoft.com/office/drawing/2014/main" id="{FC1880E0-D82A-42B1-877A-0DF335C03EC4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Image 35">
            <a:extLst>
              <a:ext uri="{FF2B5EF4-FFF2-40B4-BE49-F238E27FC236}">
                <a16:creationId xmlns:a16="http://schemas.microsoft.com/office/drawing/2014/main" id="{EEDF5DD4-443B-47F5-80E4-A6F5A7EE3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n1">
            <a:extLst>
              <a:ext uri="{FF2B5EF4-FFF2-40B4-BE49-F238E27FC236}">
                <a16:creationId xmlns:a16="http://schemas.microsoft.com/office/drawing/2014/main" id="{63253981-DD84-43CC-ABEF-EAC280165B29}"/>
              </a:ext>
            </a:extLst>
          </p:cNvPr>
          <p:cNvPicPr>
            <a:picLocks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3">
            <a:extLst>
              <a:ext uri="{FF2B5EF4-FFF2-40B4-BE49-F238E27FC236}">
                <a16:creationId xmlns:a16="http://schemas.microsoft.com/office/drawing/2014/main" id="{E15054FC-621E-41FA-86BA-F7AE599FC0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60401"/>
            <a:ext cx="1198101" cy="9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14" descr="luces1">
            <a:extLst>
              <a:ext uri="{FF2B5EF4-FFF2-40B4-BE49-F238E27FC236}">
                <a16:creationId xmlns:a16="http://schemas.microsoft.com/office/drawing/2014/main" id="{857D95B9-1002-4193-83D8-CB0DC03CBB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149" y="1545314"/>
            <a:ext cx="1001507" cy="10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5" descr="luces1">
            <a:extLst>
              <a:ext uri="{FF2B5EF4-FFF2-40B4-BE49-F238E27FC236}">
                <a16:creationId xmlns:a16="http://schemas.microsoft.com/office/drawing/2014/main" id="{A359D674-69E8-4EEB-BE44-33F012ED45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422">
            <a:off x="3408018" y="1439888"/>
            <a:ext cx="600075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8" descr="luces1">
            <a:extLst>
              <a:ext uri="{FF2B5EF4-FFF2-40B4-BE49-F238E27FC236}">
                <a16:creationId xmlns:a16="http://schemas.microsoft.com/office/drawing/2014/main" id="{1C134220-7FC3-4BE1-9093-0C191032FC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165">
            <a:off x="3902763" y="1440777"/>
            <a:ext cx="6000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32" descr="muñeco-por-Felipe">
            <a:extLst>
              <a:ext uri="{FF2B5EF4-FFF2-40B4-BE49-F238E27FC236}">
                <a16:creationId xmlns:a16="http://schemas.microsoft.com/office/drawing/2014/main" id="{6F8EFAB9-EEC6-4259-BDBE-E695185DA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0000" y="1857600"/>
            <a:ext cx="526729" cy="65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AutoShape 33">
            <a:extLst>
              <a:ext uri="{FF2B5EF4-FFF2-40B4-BE49-F238E27FC236}">
                <a16:creationId xmlns:a16="http://schemas.microsoft.com/office/drawing/2014/main" id="{E36BBB39-C30F-4C22-BA2B-78155495FE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000" cy="720000"/>
          </a:xfrm>
          <a:prstGeom prst="doubleWave">
            <a:avLst>
              <a:gd name="adj1" fmla="val 6500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11277" name="Text Box 34">
            <a:extLst>
              <a:ext uri="{FF2B5EF4-FFF2-40B4-BE49-F238E27FC236}">
                <a16:creationId xmlns:a16="http://schemas.microsoft.com/office/drawing/2014/main" id="{13AAB2BF-CC65-47CA-996C-2B366DADB4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4853" y="682543"/>
            <a:ext cx="2118447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/>
              <a:t> Le </a:t>
            </a:r>
            <a:r>
              <a:rPr lang="es-ES" altLang="fr-FR" sz="1100" dirty="0" err="1"/>
              <a:t>bonhomme</a:t>
            </a:r>
            <a:r>
              <a:rPr lang="es-ES" altLang="fr-FR" sz="1100" dirty="0"/>
              <a:t> de </a:t>
            </a:r>
            <a:r>
              <a:rPr lang="es-ES" altLang="fr-FR" sz="1100" dirty="0" err="1"/>
              <a:t>neige</a:t>
            </a:r>
            <a:r>
              <a:rPr lang="es-ES" altLang="fr-FR" sz="1100" dirty="0"/>
              <a:t> </a:t>
            </a:r>
            <a:r>
              <a:rPr lang="es-ES" altLang="fr-FR" sz="1100" dirty="0" err="1"/>
              <a:t>est</a:t>
            </a:r>
            <a:r>
              <a:rPr lang="es-ES" altLang="fr-FR" sz="1100" dirty="0"/>
              <a:t> bien </a:t>
            </a:r>
            <a:r>
              <a:rPr lang="es-ES" altLang="fr-FR" sz="1100" dirty="0" err="1"/>
              <a:t>sage</a:t>
            </a:r>
            <a:r>
              <a:rPr lang="es-ES" altLang="fr-FR" sz="1100" dirty="0"/>
              <a:t>, clique sur lui</a:t>
            </a:r>
          </a:p>
        </p:txBody>
      </p:sp>
      <p:pic>
        <p:nvPicPr>
          <p:cNvPr id="32" name="Picture 13" descr="humo">
            <a:extLst>
              <a:ext uri="{FF2B5EF4-FFF2-40B4-BE49-F238E27FC236}">
                <a16:creationId xmlns:a16="http://schemas.microsoft.com/office/drawing/2014/main" id="{DC837EEA-0353-4BF8-A7CC-15F5307412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6" descr="humo">
            <a:extLst>
              <a:ext uri="{FF2B5EF4-FFF2-40B4-BE49-F238E27FC236}">
                <a16:creationId xmlns:a16="http://schemas.microsoft.com/office/drawing/2014/main" id="{15FEB4A0-7536-4100-94E9-C56E39C646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3" descr="humo">
            <a:extLst>
              <a:ext uri="{FF2B5EF4-FFF2-40B4-BE49-F238E27FC236}">
                <a16:creationId xmlns:a16="http://schemas.microsoft.com/office/drawing/2014/main" id="{087C8071-CC87-4DB4-B398-D87699B4ED2A}"/>
              </a:ext>
            </a:extLst>
          </p:cNvPr>
          <p:cNvPicPr>
            <a:picLocks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3" descr="humo">
            <a:extLst>
              <a:ext uri="{FF2B5EF4-FFF2-40B4-BE49-F238E27FC236}">
                <a16:creationId xmlns:a16="http://schemas.microsoft.com/office/drawing/2014/main" id="{C4E31389-D4F0-45B1-8FD2-FBCFE1B232D4}"/>
              </a:ext>
            </a:extLst>
          </p:cNvPr>
          <p:cNvPicPr>
            <a:picLocks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4" descr="luces1">
            <a:extLst>
              <a:ext uri="{FF2B5EF4-FFF2-40B4-BE49-F238E27FC236}">
                <a16:creationId xmlns:a16="http://schemas.microsoft.com/office/drawing/2014/main" id="{BF020E91-34C7-408F-8DE6-6E2ED4AF53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12" y="1540541"/>
            <a:ext cx="1001507" cy="10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5" descr="luces1">
            <a:extLst>
              <a:ext uri="{FF2B5EF4-FFF2-40B4-BE49-F238E27FC236}">
                <a16:creationId xmlns:a16="http://schemas.microsoft.com/office/drawing/2014/main" id="{F4691B75-B03D-41D2-AC7D-CF6DC285DF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422">
            <a:off x="3423181" y="1435115"/>
            <a:ext cx="600075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8" descr="luces1">
            <a:extLst>
              <a:ext uri="{FF2B5EF4-FFF2-40B4-BE49-F238E27FC236}">
                <a16:creationId xmlns:a16="http://schemas.microsoft.com/office/drawing/2014/main" id="{BEB95C3C-6B6B-4B5B-97CE-F580D4E40BE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165">
            <a:off x="3917926" y="1436004"/>
            <a:ext cx="6000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">
            <a:extLst>
              <a:ext uri="{FF2B5EF4-FFF2-40B4-BE49-F238E27FC236}">
                <a16:creationId xmlns:a16="http://schemas.microsoft.com/office/drawing/2014/main" id="{83614560-96FE-429D-B80A-AD9182B971F9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9">
            <a:extLst>
              <a:ext uri="{FF2B5EF4-FFF2-40B4-BE49-F238E27FC236}">
                <a16:creationId xmlns:a16="http://schemas.microsoft.com/office/drawing/2014/main" id="{68915BE2-A979-4145-91F7-FB28AD238E9D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C5A70DC3-C34C-485F-8D7C-1632E3BE77E8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 41">
            <a:extLst>
              <a:ext uri="{FF2B5EF4-FFF2-40B4-BE49-F238E27FC236}">
                <a16:creationId xmlns:a16="http://schemas.microsoft.com/office/drawing/2014/main" id="{FE67FAD4-A787-4E5D-80D7-FCFCE976E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7990AF43-24D8-4C36-A054-F06D603ED6CC}"/>
              </a:ext>
            </a:extLst>
          </p:cNvPr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9">
            <a:extLst>
              <a:ext uri="{FF2B5EF4-FFF2-40B4-BE49-F238E27FC236}">
                <a16:creationId xmlns:a16="http://schemas.microsoft.com/office/drawing/2014/main" id="{AB63F5B2-081D-4DE2-A82C-FD4845DCCF8A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9">
            <a:extLst>
              <a:ext uri="{FF2B5EF4-FFF2-40B4-BE49-F238E27FC236}">
                <a16:creationId xmlns:a16="http://schemas.microsoft.com/office/drawing/2014/main" id="{9C6EE5DE-8156-48C6-BED1-ED66E2A9B82D}"/>
              </a:ext>
            </a:extLst>
          </p:cNvPr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age 45">
            <a:extLst>
              <a:ext uri="{FF2B5EF4-FFF2-40B4-BE49-F238E27FC236}">
                <a16:creationId xmlns:a16="http://schemas.microsoft.com/office/drawing/2014/main" id="{7EE21573-AB52-4409-8481-CF1D7C3AD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2" descr="muñeco-por-Felipe">
            <a:extLst>
              <a:ext uri="{FF2B5EF4-FFF2-40B4-BE49-F238E27FC236}">
                <a16:creationId xmlns:a16="http://schemas.microsoft.com/office/drawing/2014/main" id="{A032DA3C-C8BE-4099-9C83-E9A7C1F82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200" y="1857600"/>
            <a:ext cx="526729" cy="65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n1">
            <a:extLst>
              <a:ext uri="{FF2B5EF4-FFF2-40B4-BE49-F238E27FC236}">
                <a16:creationId xmlns:a16="http://schemas.microsoft.com/office/drawing/2014/main" id="{F1813F6B-CA26-4791-A205-64763E4D8C04}"/>
              </a:ext>
            </a:extLst>
          </p:cNvPr>
          <p:cNvPicPr>
            <a:picLocks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3">
            <a:extLst>
              <a:ext uri="{FF2B5EF4-FFF2-40B4-BE49-F238E27FC236}">
                <a16:creationId xmlns:a16="http://schemas.microsoft.com/office/drawing/2014/main" id="{31E6A9F7-5EBA-4CD8-831D-D48B9300E7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60401"/>
            <a:ext cx="1198101" cy="9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0" name="AutoShape 35">
            <a:extLst>
              <a:ext uri="{FF2B5EF4-FFF2-40B4-BE49-F238E27FC236}">
                <a16:creationId xmlns:a16="http://schemas.microsoft.com/office/drawing/2014/main" id="{5AC2325D-97ED-467F-A09B-D0946F24C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000" cy="7200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12301" name="Text Box 36">
            <a:extLst>
              <a:ext uri="{FF2B5EF4-FFF2-40B4-BE49-F238E27FC236}">
                <a16:creationId xmlns:a16="http://schemas.microsoft.com/office/drawing/2014/main" id="{DC0C780C-3B26-41C8-80FB-00840A71F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1913" y="664824"/>
            <a:ext cx="21600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/>
              <a:t>Tu </a:t>
            </a:r>
            <a:r>
              <a:rPr lang="es-ES" altLang="fr-FR" sz="1100" dirty="0" err="1"/>
              <a:t>veux</a:t>
            </a:r>
            <a:r>
              <a:rPr lang="es-ES" altLang="fr-FR" sz="1100" dirty="0"/>
              <a:t> </a:t>
            </a:r>
            <a:r>
              <a:rPr lang="es-ES" altLang="fr-FR" sz="1100" dirty="0" err="1"/>
              <a:t>illuminé</a:t>
            </a:r>
            <a:r>
              <a:rPr lang="es-ES" altLang="fr-FR" sz="1100" dirty="0"/>
              <a:t> le </a:t>
            </a:r>
            <a:r>
              <a:rPr lang="es-ES" altLang="fr-FR" sz="1100" dirty="0" err="1"/>
              <a:t>pont</a:t>
            </a:r>
            <a:r>
              <a:rPr lang="es-ES" altLang="fr-FR" sz="1100" dirty="0"/>
              <a:t> ?                 </a:t>
            </a:r>
            <a:r>
              <a:rPr lang="es-ES" altLang="fr-FR" sz="1100" dirty="0" err="1"/>
              <a:t>Alors</a:t>
            </a:r>
            <a:r>
              <a:rPr lang="es-ES" altLang="fr-FR" sz="1100" dirty="0"/>
              <a:t> clique sur lui</a:t>
            </a:r>
          </a:p>
        </p:txBody>
      </p:sp>
      <p:pic>
        <p:nvPicPr>
          <p:cNvPr id="32" name="Picture 13" descr="humo">
            <a:extLst>
              <a:ext uri="{FF2B5EF4-FFF2-40B4-BE49-F238E27FC236}">
                <a16:creationId xmlns:a16="http://schemas.microsoft.com/office/drawing/2014/main" id="{45012AF3-7E66-43A9-ABB5-7EEF361032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16" descr="humo">
            <a:extLst>
              <a:ext uri="{FF2B5EF4-FFF2-40B4-BE49-F238E27FC236}">
                <a16:creationId xmlns:a16="http://schemas.microsoft.com/office/drawing/2014/main" id="{5C1D41F5-1CFF-4B38-B0FD-29B57835EC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3" descr="humo">
            <a:extLst>
              <a:ext uri="{FF2B5EF4-FFF2-40B4-BE49-F238E27FC236}">
                <a16:creationId xmlns:a16="http://schemas.microsoft.com/office/drawing/2014/main" id="{4B6C650D-53FC-42DE-964C-66F9813717E9}"/>
              </a:ext>
            </a:extLst>
          </p:cNvPr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13" descr="humo">
            <a:extLst>
              <a:ext uri="{FF2B5EF4-FFF2-40B4-BE49-F238E27FC236}">
                <a16:creationId xmlns:a16="http://schemas.microsoft.com/office/drawing/2014/main" id="{549D78F9-6E30-4483-8ADC-8392A5BA364C}"/>
              </a:ext>
            </a:extLst>
          </p:cNvPr>
          <p:cNvPicPr>
            <a:picLocks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14" descr="luces1">
            <a:extLst>
              <a:ext uri="{FF2B5EF4-FFF2-40B4-BE49-F238E27FC236}">
                <a16:creationId xmlns:a16="http://schemas.microsoft.com/office/drawing/2014/main" id="{852D3C2E-C6BA-481A-8B73-6449DCF395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12" y="1540541"/>
            <a:ext cx="1001507" cy="10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5" descr="luces1">
            <a:extLst>
              <a:ext uri="{FF2B5EF4-FFF2-40B4-BE49-F238E27FC236}">
                <a16:creationId xmlns:a16="http://schemas.microsoft.com/office/drawing/2014/main" id="{2A3EB511-49D4-4853-9817-9E97FF8C1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422">
            <a:off x="3423181" y="1435115"/>
            <a:ext cx="600075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18" descr="luces1">
            <a:extLst>
              <a:ext uri="{FF2B5EF4-FFF2-40B4-BE49-F238E27FC236}">
                <a16:creationId xmlns:a16="http://schemas.microsoft.com/office/drawing/2014/main" id="{3050587D-B601-4848-BC77-B4E7642F4E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165">
            <a:off x="3917926" y="1436004"/>
            <a:ext cx="6000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">
            <a:extLst>
              <a:ext uri="{FF2B5EF4-FFF2-40B4-BE49-F238E27FC236}">
                <a16:creationId xmlns:a16="http://schemas.microsoft.com/office/drawing/2014/main" id="{DE44636C-5A99-4CCD-9258-1AB2257FF3A0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9">
            <a:extLst>
              <a:ext uri="{FF2B5EF4-FFF2-40B4-BE49-F238E27FC236}">
                <a16:creationId xmlns:a16="http://schemas.microsoft.com/office/drawing/2014/main" id="{F93B4362-95DD-46E4-9580-518B464D67FA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EBD90446-924C-49CC-A156-EE0BD6C0C5E8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Image 41">
            <a:extLst>
              <a:ext uri="{FF2B5EF4-FFF2-40B4-BE49-F238E27FC236}">
                <a16:creationId xmlns:a16="http://schemas.microsoft.com/office/drawing/2014/main" id="{D3FE9EC3-8900-4B73-A66C-3DA41A69DE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A5600FDE-9E91-4BDD-A4CE-EB7B50E51517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9">
            <a:extLst>
              <a:ext uri="{FF2B5EF4-FFF2-40B4-BE49-F238E27FC236}">
                <a16:creationId xmlns:a16="http://schemas.microsoft.com/office/drawing/2014/main" id="{F31FE52B-1D3B-4236-BD51-F0D156026EA5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9">
            <a:extLst>
              <a:ext uri="{FF2B5EF4-FFF2-40B4-BE49-F238E27FC236}">
                <a16:creationId xmlns:a16="http://schemas.microsoft.com/office/drawing/2014/main" id="{114B4842-4588-4459-8DFF-A66F86F785AB}"/>
              </a:ext>
            </a:extLst>
          </p:cNvPr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Image 45">
            <a:extLst>
              <a:ext uri="{FF2B5EF4-FFF2-40B4-BE49-F238E27FC236}">
                <a16:creationId xmlns:a16="http://schemas.microsoft.com/office/drawing/2014/main" id="{EBF153CC-5679-4637-81F4-2933A7B9C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1" descr="muñeco-por-F">
            <a:extLst>
              <a:ext uri="{FF2B5EF4-FFF2-40B4-BE49-F238E27FC236}">
                <a16:creationId xmlns:a16="http://schemas.microsoft.com/office/drawing/2014/main" id="{31EC0EA9-3AC8-4C6A-A359-2DA5B53E97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88" y="1866900"/>
            <a:ext cx="527050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n1">
            <a:extLst>
              <a:ext uri="{FF2B5EF4-FFF2-40B4-BE49-F238E27FC236}">
                <a16:creationId xmlns:a16="http://schemas.microsoft.com/office/drawing/2014/main" id="{81AA76BB-7864-4C1D-9D50-4C2F963F5E8E}"/>
              </a:ext>
            </a:extLst>
          </p:cNvPr>
          <p:cNvPicPr>
            <a:picLocks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11" descr="muñeco-por-F">
            <a:extLst>
              <a:ext uri="{FF2B5EF4-FFF2-40B4-BE49-F238E27FC236}">
                <a16:creationId xmlns:a16="http://schemas.microsoft.com/office/drawing/2014/main" id="{BE85B0D4-631E-44FC-A787-0B758A1D5E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88" y="1866900"/>
            <a:ext cx="527050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13">
            <a:extLst>
              <a:ext uri="{FF2B5EF4-FFF2-40B4-BE49-F238E27FC236}">
                <a16:creationId xmlns:a16="http://schemas.microsoft.com/office/drawing/2014/main" id="{36FF47B5-15C0-4ADB-9149-DE889879EDC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60401"/>
            <a:ext cx="1198101" cy="9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7" name="AutoShape 35">
            <a:extLst>
              <a:ext uri="{FF2B5EF4-FFF2-40B4-BE49-F238E27FC236}">
                <a16:creationId xmlns:a16="http://schemas.microsoft.com/office/drawing/2014/main" id="{94C511C6-112A-4381-916D-93244292F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000" cy="7200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13328" name="Text Box 36">
            <a:extLst>
              <a:ext uri="{FF2B5EF4-FFF2-40B4-BE49-F238E27FC236}">
                <a16:creationId xmlns:a16="http://schemas.microsoft.com/office/drawing/2014/main" id="{29DB7F7B-11F9-450F-8924-CF684A9CE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4936" y="681038"/>
            <a:ext cx="2155064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/>
              <a:t>Un </a:t>
            </a:r>
            <a:r>
              <a:rPr lang="es-ES" altLang="fr-FR" sz="1100" dirty="0" err="1"/>
              <a:t>Noël</a:t>
            </a:r>
            <a:r>
              <a:rPr lang="es-ES" altLang="fr-FR" sz="1100" dirty="0"/>
              <a:t> </a:t>
            </a:r>
            <a:r>
              <a:rPr lang="es-ES" altLang="fr-FR" sz="1100" dirty="0" err="1"/>
              <a:t>sans</a:t>
            </a:r>
            <a:r>
              <a:rPr lang="es-ES" altLang="fr-FR" sz="1100" dirty="0"/>
              <a:t> </a:t>
            </a:r>
            <a:r>
              <a:rPr lang="es-ES" altLang="fr-FR" sz="1100" dirty="0" err="1"/>
              <a:t>neige</a:t>
            </a:r>
            <a:r>
              <a:rPr lang="es-ES" altLang="fr-FR" sz="1100" dirty="0"/>
              <a:t> </a:t>
            </a:r>
            <a:r>
              <a:rPr lang="es-ES" altLang="fr-FR" sz="1100" dirty="0" err="1"/>
              <a:t>n’est</a:t>
            </a:r>
            <a:r>
              <a:rPr lang="es-ES" altLang="fr-FR" sz="1100" dirty="0"/>
              <a:t> </a:t>
            </a:r>
            <a:r>
              <a:rPr lang="es-ES" altLang="fr-FR" sz="1100" dirty="0" err="1"/>
              <a:t>pas</a:t>
            </a:r>
            <a:r>
              <a:rPr lang="es-ES" altLang="fr-FR" sz="1100" dirty="0"/>
              <a:t> un </a:t>
            </a:r>
            <a:r>
              <a:rPr lang="es-ES" altLang="fr-FR" sz="1100" dirty="0" err="1"/>
              <a:t>Noël</a:t>
            </a:r>
            <a:r>
              <a:rPr lang="es-ES" altLang="fr-FR" sz="1100" dirty="0"/>
              <a:t> :  clique </a:t>
            </a:r>
            <a:r>
              <a:rPr lang="es-ES" altLang="fr-FR" sz="1100" dirty="0" err="1"/>
              <a:t>ici</a:t>
            </a:r>
            <a:endParaRPr lang="es-ES" altLang="fr-FR" sz="1100" dirty="0"/>
          </a:p>
        </p:txBody>
      </p:sp>
      <p:pic>
        <p:nvPicPr>
          <p:cNvPr id="50" name="Picture 13" descr="humo">
            <a:extLst>
              <a:ext uri="{FF2B5EF4-FFF2-40B4-BE49-F238E27FC236}">
                <a16:creationId xmlns:a16="http://schemas.microsoft.com/office/drawing/2014/main" id="{0187A693-046E-4BAD-9A24-F75D316487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16" descr="humo">
            <a:extLst>
              <a:ext uri="{FF2B5EF4-FFF2-40B4-BE49-F238E27FC236}">
                <a16:creationId xmlns:a16="http://schemas.microsoft.com/office/drawing/2014/main" id="{27BC7A60-284A-4B61-8374-AC7BF449E0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13" descr="humo">
            <a:extLst>
              <a:ext uri="{FF2B5EF4-FFF2-40B4-BE49-F238E27FC236}">
                <a16:creationId xmlns:a16="http://schemas.microsoft.com/office/drawing/2014/main" id="{372E0E4E-67EB-47F4-AC39-756B64723FBA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13" descr="humo">
            <a:extLst>
              <a:ext uri="{FF2B5EF4-FFF2-40B4-BE49-F238E27FC236}">
                <a16:creationId xmlns:a16="http://schemas.microsoft.com/office/drawing/2014/main" id="{50775873-EF65-48E7-A326-1DB81CA48CC0}"/>
              </a:ext>
            </a:extLst>
          </p:cNvPr>
          <p:cNvPicPr>
            <a:picLocks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4" descr="luces1">
            <a:extLst>
              <a:ext uri="{FF2B5EF4-FFF2-40B4-BE49-F238E27FC236}">
                <a16:creationId xmlns:a16="http://schemas.microsoft.com/office/drawing/2014/main" id="{7A7B3362-C46E-48A5-BCFF-160E7D3B8E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12" y="1540541"/>
            <a:ext cx="1001507" cy="10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15" descr="luces1">
            <a:extLst>
              <a:ext uri="{FF2B5EF4-FFF2-40B4-BE49-F238E27FC236}">
                <a16:creationId xmlns:a16="http://schemas.microsoft.com/office/drawing/2014/main" id="{6A298331-DA95-48E5-90A7-4F5143B701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422">
            <a:off x="3423181" y="1435115"/>
            <a:ext cx="600075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18" descr="luces1">
            <a:extLst>
              <a:ext uri="{FF2B5EF4-FFF2-40B4-BE49-F238E27FC236}">
                <a16:creationId xmlns:a16="http://schemas.microsoft.com/office/drawing/2014/main" id="{11B92B1B-73CA-45D1-8F5E-47D1B712C4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165">
            <a:off x="3917926" y="1436004"/>
            <a:ext cx="6000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0" descr="luces1">
            <a:extLst>
              <a:ext uri="{FF2B5EF4-FFF2-40B4-BE49-F238E27FC236}">
                <a16:creationId xmlns:a16="http://schemas.microsoft.com/office/drawing/2014/main" id="{F9C5AF3F-70E4-450A-A54F-2B610F88395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5151">
            <a:off x="6994606" y="1884098"/>
            <a:ext cx="1076665" cy="15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2" descr="luces1">
            <a:extLst>
              <a:ext uri="{FF2B5EF4-FFF2-40B4-BE49-F238E27FC236}">
                <a16:creationId xmlns:a16="http://schemas.microsoft.com/office/drawing/2014/main" id="{B80505DD-A65A-4A57-98E3-CCF2950AA2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8589">
            <a:off x="8120477" y="1920447"/>
            <a:ext cx="1048578" cy="171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9">
            <a:extLst>
              <a:ext uri="{FF2B5EF4-FFF2-40B4-BE49-F238E27FC236}">
                <a16:creationId xmlns:a16="http://schemas.microsoft.com/office/drawing/2014/main" id="{ECC2B036-0A11-4A94-89BE-B434BED572F5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000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9">
            <a:extLst>
              <a:ext uri="{FF2B5EF4-FFF2-40B4-BE49-F238E27FC236}">
                <a16:creationId xmlns:a16="http://schemas.microsoft.com/office/drawing/2014/main" id="{BF116318-14D0-4057-8FFB-9985F58CE653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Image 60">
            <a:extLst>
              <a:ext uri="{FF2B5EF4-FFF2-40B4-BE49-F238E27FC236}">
                <a16:creationId xmlns:a16="http://schemas.microsoft.com/office/drawing/2014/main" id="{93E2AB49-54A4-4476-8E37-E0140A46B3F4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Image 61">
            <a:extLst>
              <a:ext uri="{FF2B5EF4-FFF2-40B4-BE49-F238E27FC236}">
                <a16:creationId xmlns:a16="http://schemas.microsoft.com/office/drawing/2014/main" id="{D0AB6473-7BAF-4E68-BDDC-EE4034957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Image 62">
            <a:extLst>
              <a:ext uri="{FF2B5EF4-FFF2-40B4-BE49-F238E27FC236}">
                <a16:creationId xmlns:a16="http://schemas.microsoft.com/office/drawing/2014/main" id="{3C56D48E-51DA-4446-8EB3-2DF20823F04C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9">
            <a:extLst>
              <a:ext uri="{FF2B5EF4-FFF2-40B4-BE49-F238E27FC236}">
                <a16:creationId xmlns:a16="http://schemas.microsoft.com/office/drawing/2014/main" id="{1986BE41-6D60-411F-8FE3-F607593D6C94}"/>
              </a:ext>
            </a:extLst>
          </p:cNvPr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9">
            <a:extLst>
              <a:ext uri="{FF2B5EF4-FFF2-40B4-BE49-F238E27FC236}">
                <a16:creationId xmlns:a16="http://schemas.microsoft.com/office/drawing/2014/main" id="{E940DA79-9B2C-44DE-A737-3AD34448AA44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Image 65">
            <a:extLst>
              <a:ext uri="{FF2B5EF4-FFF2-40B4-BE49-F238E27FC236}">
                <a16:creationId xmlns:a16="http://schemas.microsoft.com/office/drawing/2014/main" id="{CBEB4507-8550-4BF4-8809-FC868EF5E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n1">
            <a:extLst>
              <a:ext uri="{FF2B5EF4-FFF2-40B4-BE49-F238E27FC236}">
                <a16:creationId xmlns:a16="http://schemas.microsoft.com/office/drawing/2014/main" id="{0FFB6BC0-92D5-411B-972E-24B82D3B5D5F}"/>
              </a:ext>
            </a:extLst>
          </p:cNvPr>
          <p:cNvPicPr>
            <a:picLocks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11" descr="muñeco-por-F">
            <a:extLst>
              <a:ext uri="{FF2B5EF4-FFF2-40B4-BE49-F238E27FC236}">
                <a16:creationId xmlns:a16="http://schemas.microsoft.com/office/drawing/2014/main" id="{827E0AFD-704A-4212-81A3-0D93987133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88" y="1866900"/>
            <a:ext cx="527050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13">
            <a:extLst>
              <a:ext uri="{FF2B5EF4-FFF2-40B4-BE49-F238E27FC236}">
                <a16:creationId xmlns:a16="http://schemas.microsoft.com/office/drawing/2014/main" id="{DCA92BE8-FA72-4B54-9129-44003D0909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60401"/>
            <a:ext cx="1198101" cy="9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7" descr="Image1flocon neige">
            <a:extLst>
              <a:ext uri="{FF2B5EF4-FFF2-40B4-BE49-F238E27FC236}">
                <a16:creationId xmlns:a16="http://schemas.microsoft.com/office/drawing/2014/main" id="{B8AD3A00-B108-4A56-A5A7-AE6EC700A5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619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7" descr="Image1flocon neige">
            <a:extLst>
              <a:ext uri="{FF2B5EF4-FFF2-40B4-BE49-F238E27FC236}">
                <a16:creationId xmlns:a16="http://schemas.microsoft.com/office/drawing/2014/main" id="{F1F4B347-4BB9-44BF-AA2E-AD6E99F50D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47307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7" descr="Image1flocon neige">
            <a:extLst>
              <a:ext uri="{FF2B5EF4-FFF2-40B4-BE49-F238E27FC236}">
                <a16:creationId xmlns:a16="http://schemas.microsoft.com/office/drawing/2014/main" id="{569BDFE9-A277-4847-9094-93C64CB118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473075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4" name="Picture 7" descr="Image1flocon neige">
            <a:extLst>
              <a:ext uri="{FF2B5EF4-FFF2-40B4-BE49-F238E27FC236}">
                <a16:creationId xmlns:a16="http://schemas.microsoft.com/office/drawing/2014/main" id="{E6759C2C-E6C8-4311-A912-C86192E5123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492125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7" descr="Image1flocon neige">
            <a:extLst>
              <a:ext uri="{FF2B5EF4-FFF2-40B4-BE49-F238E27FC236}">
                <a16:creationId xmlns:a16="http://schemas.microsoft.com/office/drawing/2014/main" id="{3FBE91EA-F091-4C8E-B28F-0F27F02BBF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463550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6" name="Picture 7" descr="Image1flocon neige">
            <a:extLst>
              <a:ext uri="{FF2B5EF4-FFF2-40B4-BE49-F238E27FC236}">
                <a16:creationId xmlns:a16="http://schemas.microsoft.com/office/drawing/2014/main" id="{6AFC63AD-8123-4DC3-AAD6-98C26BE331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600" y="463550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7" name="Picture 7" descr="Image1flocon neige">
            <a:extLst>
              <a:ext uri="{FF2B5EF4-FFF2-40B4-BE49-F238E27FC236}">
                <a16:creationId xmlns:a16="http://schemas.microsoft.com/office/drawing/2014/main" id="{7E53C666-0419-4DE3-997F-429350424D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9032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icture 7" descr="Image1flocon neige">
            <a:extLst>
              <a:ext uri="{FF2B5EF4-FFF2-40B4-BE49-F238E27FC236}">
                <a16:creationId xmlns:a16="http://schemas.microsoft.com/office/drawing/2014/main" id="{8C53BD65-2146-4FE6-BA9F-2FBA2B9414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3043" y="91836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Picture 7" descr="Image1flocon neige">
            <a:extLst>
              <a:ext uri="{FF2B5EF4-FFF2-40B4-BE49-F238E27FC236}">
                <a16:creationId xmlns:a16="http://schemas.microsoft.com/office/drawing/2014/main" id="{03460BB6-75DA-4D0C-8100-4411D5C83E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92233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Picture 7" descr="Image1flocon neige">
            <a:extLst>
              <a:ext uri="{FF2B5EF4-FFF2-40B4-BE49-F238E27FC236}">
                <a16:creationId xmlns:a16="http://schemas.microsoft.com/office/drawing/2014/main" id="{91C5123D-2A55-4DB0-B787-E64BDCD59F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912813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Picture 7" descr="Image1flocon neige">
            <a:extLst>
              <a:ext uri="{FF2B5EF4-FFF2-40B4-BE49-F238E27FC236}">
                <a16:creationId xmlns:a16="http://schemas.microsoft.com/office/drawing/2014/main" id="{9B44374B-5D75-4AE6-AA87-8815198ADB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9032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7" descr="Image1flocon neige">
            <a:extLst>
              <a:ext uri="{FF2B5EF4-FFF2-40B4-BE49-F238E27FC236}">
                <a16:creationId xmlns:a16="http://schemas.microsoft.com/office/drawing/2014/main" id="{BEF061BF-E602-4A0A-B052-6D21F6713AE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025" y="90487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7" descr="Image1flocon neige">
            <a:extLst>
              <a:ext uri="{FF2B5EF4-FFF2-40B4-BE49-F238E27FC236}">
                <a16:creationId xmlns:a16="http://schemas.microsoft.com/office/drawing/2014/main" id="{6BC6563F-8065-4AD2-A0F0-5684214933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3350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4" name="Picture 7" descr="Image1flocon neige">
            <a:extLst>
              <a:ext uri="{FF2B5EF4-FFF2-40B4-BE49-F238E27FC236}">
                <a16:creationId xmlns:a16="http://schemas.microsoft.com/office/drawing/2014/main" id="{77F5A3EE-5254-4B73-847D-5D28A9C88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75" y="13446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5" name="Picture 7" descr="Image1flocon neige">
            <a:extLst>
              <a:ext uri="{FF2B5EF4-FFF2-40B4-BE49-F238E27FC236}">
                <a16:creationId xmlns:a16="http://schemas.microsoft.com/office/drawing/2014/main" id="{4F64AB34-E1D8-4996-8C34-6EE486E7C09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13636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6" name="Picture 7" descr="Image1flocon neige">
            <a:extLst>
              <a:ext uri="{FF2B5EF4-FFF2-40B4-BE49-F238E27FC236}">
                <a16:creationId xmlns:a16="http://schemas.microsoft.com/office/drawing/2014/main" id="{926EA03E-A658-4A2A-9BBE-D9370F58F9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325" y="13446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7" name="Picture 7" descr="Image1flocon neige">
            <a:extLst>
              <a:ext uri="{FF2B5EF4-FFF2-40B4-BE49-F238E27FC236}">
                <a16:creationId xmlns:a16="http://schemas.microsoft.com/office/drawing/2014/main" id="{F8B80BFB-CA81-46C9-A45D-75D0A57C2E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13541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8" name="Picture 7" descr="Image1flocon neige">
            <a:extLst>
              <a:ext uri="{FF2B5EF4-FFF2-40B4-BE49-F238E27FC236}">
                <a16:creationId xmlns:a16="http://schemas.microsoft.com/office/drawing/2014/main" id="{2AB254D1-6A9C-436C-8375-1EFF77E982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13446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9" name="Picture 7" descr="Image1flocon neige">
            <a:extLst>
              <a:ext uri="{FF2B5EF4-FFF2-40B4-BE49-F238E27FC236}">
                <a16:creationId xmlns:a16="http://schemas.microsoft.com/office/drawing/2014/main" id="{259E65CA-A345-4F10-88EB-2AA6AD0060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814513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0" name="Picture 7" descr="Image1flocon neige">
            <a:extLst>
              <a:ext uri="{FF2B5EF4-FFF2-40B4-BE49-F238E27FC236}">
                <a16:creationId xmlns:a16="http://schemas.microsoft.com/office/drawing/2014/main" id="{64F7B375-FAD6-46DD-96B2-32F46C410A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8" y="17954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1" name="Picture 7" descr="Image1flocon neige">
            <a:extLst>
              <a:ext uri="{FF2B5EF4-FFF2-40B4-BE49-F238E27FC236}">
                <a16:creationId xmlns:a16="http://schemas.microsoft.com/office/drawing/2014/main" id="{8ACF4653-4703-47FF-9D46-887BC053E1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838" y="17954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2" name="Picture 7" descr="Image1flocon neige">
            <a:extLst>
              <a:ext uri="{FF2B5EF4-FFF2-40B4-BE49-F238E27FC236}">
                <a16:creationId xmlns:a16="http://schemas.microsoft.com/office/drawing/2014/main" id="{7CFB7E1C-3C1D-4B4F-971C-E918151A2A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461" y="175182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3" name="Picture 7" descr="Image1flocon neige">
            <a:extLst>
              <a:ext uri="{FF2B5EF4-FFF2-40B4-BE49-F238E27FC236}">
                <a16:creationId xmlns:a16="http://schemas.microsoft.com/office/drawing/2014/main" id="{F5C6F085-751D-4F51-9284-CC513F18050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041" y="180498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4" name="Picture 7" descr="Image1flocon neige">
            <a:extLst>
              <a:ext uri="{FF2B5EF4-FFF2-40B4-BE49-F238E27FC236}">
                <a16:creationId xmlns:a16="http://schemas.microsoft.com/office/drawing/2014/main" id="{7C14B2FD-271E-4299-86D5-080F87E5089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054" y="184467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5" name="Picture 7" descr="Image1flocon neige">
            <a:extLst>
              <a:ext uri="{FF2B5EF4-FFF2-40B4-BE49-F238E27FC236}">
                <a16:creationId xmlns:a16="http://schemas.microsoft.com/office/drawing/2014/main" id="{F48E5821-4F9F-4891-8B10-5C36DA676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50" y="2255838"/>
            <a:ext cx="550863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6" name="Picture 7" descr="Image1flocon neige">
            <a:extLst>
              <a:ext uri="{FF2B5EF4-FFF2-40B4-BE49-F238E27FC236}">
                <a16:creationId xmlns:a16="http://schemas.microsoft.com/office/drawing/2014/main" id="{17C7AEB4-6223-4550-8B46-91533DD834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075" y="270668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7" name="Picture 7" descr="Image1flocon neige">
            <a:extLst>
              <a:ext uri="{FF2B5EF4-FFF2-40B4-BE49-F238E27FC236}">
                <a16:creationId xmlns:a16="http://schemas.microsoft.com/office/drawing/2014/main" id="{DBBC81D3-B7C9-4A83-93CF-8AD93882B9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22558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8" name="Picture 7" descr="Image1flocon neige">
            <a:extLst>
              <a:ext uri="{FF2B5EF4-FFF2-40B4-BE49-F238E27FC236}">
                <a16:creationId xmlns:a16="http://schemas.microsoft.com/office/drawing/2014/main" id="{548E11FE-82E9-4A9D-910F-D9FB7FC5BA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27066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9" name="Picture 7" descr="Image1flocon neige">
            <a:extLst>
              <a:ext uri="{FF2B5EF4-FFF2-40B4-BE49-F238E27FC236}">
                <a16:creationId xmlns:a16="http://schemas.microsoft.com/office/drawing/2014/main" id="{0CEA922E-3A1C-41AB-9140-0FE4CEA407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227647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0" name="Picture 7" descr="Image1flocon neige">
            <a:extLst>
              <a:ext uri="{FF2B5EF4-FFF2-40B4-BE49-F238E27FC236}">
                <a16:creationId xmlns:a16="http://schemas.microsoft.com/office/drawing/2014/main" id="{D7D36DD3-DEBB-446B-94EC-2B08CEDA45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0" y="270668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1" name="Picture 7" descr="Image1flocon neige">
            <a:extLst>
              <a:ext uri="{FF2B5EF4-FFF2-40B4-BE49-F238E27FC236}">
                <a16:creationId xmlns:a16="http://schemas.microsoft.com/office/drawing/2014/main" id="{52CD4CA8-8BD4-4E67-B4FF-36CB0ACB33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24368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2" name="Picture 7" descr="Image1flocon neige">
            <a:extLst>
              <a:ext uri="{FF2B5EF4-FFF2-40B4-BE49-F238E27FC236}">
                <a16:creationId xmlns:a16="http://schemas.microsoft.com/office/drawing/2014/main" id="{7DDB79D7-E95A-453A-80A0-AB05EF5035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475" y="27066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3" name="Picture 7" descr="Image1flocon neige">
            <a:extLst>
              <a:ext uri="{FF2B5EF4-FFF2-40B4-BE49-F238E27FC236}">
                <a16:creationId xmlns:a16="http://schemas.microsoft.com/office/drawing/2014/main" id="{4832BB43-A256-4B18-9D72-87B95ACD66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8" y="225583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4" name="Picture 7" descr="Image1flocon neige">
            <a:extLst>
              <a:ext uri="{FF2B5EF4-FFF2-40B4-BE49-F238E27FC236}">
                <a16:creationId xmlns:a16="http://schemas.microsoft.com/office/drawing/2014/main" id="{764A5D0D-C1EF-4BCA-A6C4-7E1A78EA90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8" y="27066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5" name="Picture 7" descr="Image1flocon neige">
            <a:extLst>
              <a:ext uri="{FF2B5EF4-FFF2-40B4-BE49-F238E27FC236}">
                <a16:creationId xmlns:a16="http://schemas.microsoft.com/office/drawing/2014/main" id="{0438AFA3-3905-4F25-B7F5-5E2921371F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2706688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6" name="Picture 7" descr="Image1flocon neige">
            <a:extLst>
              <a:ext uri="{FF2B5EF4-FFF2-40B4-BE49-F238E27FC236}">
                <a16:creationId xmlns:a16="http://schemas.microsoft.com/office/drawing/2014/main" id="{688014E6-4385-4722-8903-5AAFB38937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2653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87" name="AutoShape 113">
            <a:extLst>
              <a:ext uri="{FF2B5EF4-FFF2-40B4-BE49-F238E27FC236}">
                <a16:creationId xmlns:a16="http://schemas.microsoft.com/office/drawing/2014/main" id="{FC62E2FB-69E8-476A-B16B-A460FDE3B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0000" y="540000"/>
            <a:ext cx="2160000" cy="720000"/>
          </a:xfrm>
          <a:prstGeom prst="wave">
            <a:avLst>
              <a:gd name="adj1" fmla="val 13005"/>
              <a:gd name="adj2" fmla="val 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Westwood LET" pitchFamily="2" charset="0"/>
            </a:endParaRPr>
          </a:p>
        </p:txBody>
      </p:sp>
      <p:sp>
        <p:nvSpPr>
          <p:cNvPr id="14388" name="Text Box 114">
            <a:extLst>
              <a:ext uri="{FF2B5EF4-FFF2-40B4-BE49-F238E27FC236}">
                <a16:creationId xmlns:a16="http://schemas.microsoft.com/office/drawing/2014/main" id="{DC17EACA-F7C1-4B4B-9125-3A004FEB3D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0650" y="669926"/>
            <a:ext cx="21600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" altLang="fr-FR" sz="1100" dirty="0" err="1"/>
              <a:t>Il</a:t>
            </a:r>
            <a:r>
              <a:rPr lang="es-ES" altLang="fr-FR" sz="1100" dirty="0"/>
              <a:t> </a:t>
            </a:r>
            <a:r>
              <a:rPr lang="es-ES" altLang="fr-FR" sz="1100" dirty="0" err="1"/>
              <a:t>nous</a:t>
            </a:r>
            <a:r>
              <a:rPr lang="es-ES" altLang="fr-FR" sz="1100" dirty="0"/>
              <a:t> reste </a:t>
            </a:r>
            <a:r>
              <a:rPr lang="es-ES" altLang="fr-FR" sz="1100" dirty="0" err="1"/>
              <a:t>quelques</a:t>
            </a:r>
            <a:r>
              <a:rPr lang="es-ES" altLang="fr-FR" sz="1100" dirty="0"/>
              <a:t>          </a:t>
            </a:r>
            <a:r>
              <a:rPr lang="es-ES" altLang="fr-FR" sz="1100" dirty="0" err="1"/>
              <a:t>lettres</a:t>
            </a:r>
            <a:r>
              <a:rPr lang="es-ES" altLang="fr-FR" sz="1100" dirty="0"/>
              <a:t> à </a:t>
            </a:r>
            <a:r>
              <a:rPr lang="es-ES" altLang="fr-FR" sz="1100" dirty="0" err="1"/>
              <a:t>écrire</a:t>
            </a:r>
            <a:r>
              <a:rPr lang="es-ES" altLang="fr-FR" sz="1100" dirty="0"/>
              <a:t>,    Clique </a:t>
            </a:r>
            <a:r>
              <a:rPr lang="es-ES" altLang="fr-FR" sz="1100" dirty="0" err="1"/>
              <a:t>ici</a:t>
            </a:r>
            <a:endParaRPr lang="es-ES" altLang="fr-FR" sz="1100" dirty="0"/>
          </a:p>
        </p:txBody>
      </p:sp>
      <p:pic>
        <p:nvPicPr>
          <p:cNvPr id="79" name="Picture 13" descr="humo">
            <a:extLst>
              <a:ext uri="{FF2B5EF4-FFF2-40B4-BE49-F238E27FC236}">
                <a16:creationId xmlns:a16="http://schemas.microsoft.com/office/drawing/2014/main" id="{E80CD4D5-1121-4BFD-AA41-DD35DC450F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16" descr="humo">
            <a:extLst>
              <a:ext uri="{FF2B5EF4-FFF2-40B4-BE49-F238E27FC236}">
                <a16:creationId xmlns:a16="http://schemas.microsoft.com/office/drawing/2014/main" id="{7A13F027-5EA4-4D98-8417-B0279E0A9B6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13" descr="humo">
            <a:extLst>
              <a:ext uri="{FF2B5EF4-FFF2-40B4-BE49-F238E27FC236}">
                <a16:creationId xmlns:a16="http://schemas.microsoft.com/office/drawing/2014/main" id="{A869254C-5668-4FD4-AFD3-50938F576EAD}"/>
              </a:ext>
            </a:extLst>
          </p:cNvPr>
          <p:cNvPicPr>
            <a:picLocks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13" descr="humo">
            <a:extLst>
              <a:ext uri="{FF2B5EF4-FFF2-40B4-BE49-F238E27FC236}">
                <a16:creationId xmlns:a16="http://schemas.microsoft.com/office/drawing/2014/main" id="{F812558C-F20B-4AB6-86CC-B4E662A2023F}"/>
              </a:ext>
            </a:extLst>
          </p:cNvPr>
          <p:cNvPicPr>
            <a:picLocks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4" descr="luces1">
            <a:extLst>
              <a:ext uri="{FF2B5EF4-FFF2-40B4-BE49-F238E27FC236}">
                <a16:creationId xmlns:a16="http://schemas.microsoft.com/office/drawing/2014/main" id="{D98CB6DE-4BF2-48E4-96DD-DF7D03C3F9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12" y="1540541"/>
            <a:ext cx="1001507" cy="10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Picture 15" descr="luces1">
            <a:extLst>
              <a:ext uri="{FF2B5EF4-FFF2-40B4-BE49-F238E27FC236}">
                <a16:creationId xmlns:a16="http://schemas.microsoft.com/office/drawing/2014/main" id="{D5325A27-DB68-4A09-9620-434F97E0B6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422">
            <a:off x="3423181" y="1435115"/>
            <a:ext cx="600075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" name="Picture 18" descr="luces1">
            <a:extLst>
              <a:ext uri="{FF2B5EF4-FFF2-40B4-BE49-F238E27FC236}">
                <a16:creationId xmlns:a16="http://schemas.microsoft.com/office/drawing/2014/main" id="{000179A9-6E11-4277-B326-28BC9F4761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165">
            <a:off x="3917926" y="1436004"/>
            <a:ext cx="6000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20" descr="luces1">
            <a:extLst>
              <a:ext uri="{FF2B5EF4-FFF2-40B4-BE49-F238E27FC236}">
                <a16:creationId xmlns:a16="http://schemas.microsoft.com/office/drawing/2014/main" id="{428B358B-C5FD-4E40-B842-D5E246CF05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5151">
            <a:off x="6994606" y="1884098"/>
            <a:ext cx="1076665" cy="15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22" descr="luces1">
            <a:extLst>
              <a:ext uri="{FF2B5EF4-FFF2-40B4-BE49-F238E27FC236}">
                <a16:creationId xmlns:a16="http://schemas.microsoft.com/office/drawing/2014/main" id="{0942091C-54D3-47AE-8836-ADF5610DE4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8589">
            <a:off x="8120477" y="1920447"/>
            <a:ext cx="1048578" cy="171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9">
            <a:extLst>
              <a:ext uri="{FF2B5EF4-FFF2-40B4-BE49-F238E27FC236}">
                <a16:creationId xmlns:a16="http://schemas.microsoft.com/office/drawing/2014/main" id="{142A5296-C6DB-48CD-A753-1D63B5B7CB09}"/>
              </a:ext>
            </a:extLst>
          </p:cNvPr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9">
            <a:extLst>
              <a:ext uri="{FF2B5EF4-FFF2-40B4-BE49-F238E27FC236}">
                <a16:creationId xmlns:a16="http://schemas.microsoft.com/office/drawing/2014/main" id="{149E0F88-474E-46F8-AD92-7A1A59A3DF2C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Image 109">
            <a:extLst>
              <a:ext uri="{FF2B5EF4-FFF2-40B4-BE49-F238E27FC236}">
                <a16:creationId xmlns:a16="http://schemas.microsoft.com/office/drawing/2014/main" id="{38534027-C874-41B4-A26A-BBB87B0623C1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C1E43AF8-1196-4BB3-8F02-01545E00FE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75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Image 111">
            <a:extLst>
              <a:ext uri="{FF2B5EF4-FFF2-40B4-BE49-F238E27FC236}">
                <a16:creationId xmlns:a16="http://schemas.microsoft.com/office/drawing/2014/main" id="{20FB2019-ECD8-42E8-BE28-846DAC7A55AC}"/>
              </a:ext>
            </a:extLst>
          </p:cNvPr>
          <p:cNvPicPr>
            <a:picLocks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9">
            <a:extLst>
              <a:ext uri="{FF2B5EF4-FFF2-40B4-BE49-F238E27FC236}">
                <a16:creationId xmlns:a16="http://schemas.microsoft.com/office/drawing/2014/main" id="{C947C0E2-FED3-4FC9-9CB6-15F1940330B0}"/>
              </a:ext>
            </a:extLst>
          </p:cNvPr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9">
            <a:extLst>
              <a:ext uri="{FF2B5EF4-FFF2-40B4-BE49-F238E27FC236}">
                <a16:creationId xmlns:a16="http://schemas.microsoft.com/office/drawing/2014/main" id="{7C5B1DF7-B64C-4F72-BC7A-437A5B040AA5}"/>
              </a:ext>
            </a:extLst>
          </p:cNvPr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Image 114">
            <a:extLst>
              <a:ext uri="{FF2B5EF4-FFF2-40B4-BE49-F238E27FC236}">
                <a16:creationId xmlns:a16="http://schemas.microsoft.com/office/drawing/2014/main" id="{133BE796-0526-4795-8718-7B0E6ED2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7" descr="Image1flocon neige">
            <a:extLst>
              <a:ext uri="{FF2B5EF4-FFF2-40B4-BE49-F238E27FC236}">
                <a16:creationId xmlns:a16="http://schemas.microsoft.com/office/drawing/2014/main" id="{283A3341-942B-4CE3-9EE8-9B2FABDD3E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242887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 descr="Image1flocon neige">
            <a:extLst>
              <a:ext uri="{FF2B5EF4-FFF2-40B4-BE49-F238E27FC236}">
                <a16:creationId xmlns:a16="http://schemas.microsoft.com/office/drawing/2014/main" id="{E21F7C19-8CC5-43CC-BDEB-4EB89F5F6D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285908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7" descr="Image1flocon neige">
            <a:extLst>
              <a:ext uri="{FF2B5EF4-FFF2-40B4-BE49-F238E27FC236}">
                <a16:creationId xmlns:a16="http://schemas.microsoft.com/office/drawing/2014/main" id="{E4A83969-6E1B-4364-882D-3A5842DB66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350" y="25892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7" descr="Image1flocon neige">
            <a:extLst>
              <a:ext uri="{FF2B5EF4-FFF2-40B4-BE49-F238E27FC236}">
                <a16:creationId xmlns:a16="http://schemas.microsoft.com/office/drawing/2014/main" id="{0923E97E-B05B-431C-BE05-64FDB86291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28590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7" descr="Image1flocon neige">
            <a:extLst>
              <a:ext uri="{FF2B5EF4-FFF2-40B4-BE49-F238E27FC236}">
                <a16:creationId xmlns:a16="http://schemas.microsoft.com/office/drawing/2014/main" id="{E2EBC0FD-963E-4EAF-9239-7F87245E77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327" y="447196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Picture 7" descr="Image1flocon neige">
            <a:extLst>
              <a:ext uri="{FF2B5EF4-FFF2-40B4-BE49-F238E27FC236}">
                <a16:creationId xmlns:a16="http://schemas.microsoft.com/office/drawing/2014/main" id="{1059C825-02F4-4805-9D3B-4483E31A4A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327" y="877409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7" descr="Image1flocon neige">
            <a:extLst>
              <a:ext uri="{FF2B5EF4-FFF2-40B4-BE49-F238E27FC236}">
                <a16:creationId xmlns:a16="http://schemas.microsoft.com/office/drawing/2014/main" id="{E159DB26-D033-4502-BF59-EFBCB7CB1E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427" y="60753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7" descr="Image1flocon neige">
            <a:extLst>
              <a:ext uri="{FF2B5EF4-FFF2-40B4-BE49-F238E27FC236}">
                <a16:creationId xmlns:a16="http://schemas.microsoft.com/office/drawing/2014/main" id="{E1EE3A90-2CC4-49A3-981D-724AC09F5D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952" y="8774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7" descr="Image1flocon neige">
            <a:extLst>
              <a:ext uri="{FF2B5EF4-FFF2-40B4-BE49-F238E27FC236}">
                <a16:creationId xmlns:a16="http://schemas.microsoft.com/office/drawing/2014/main" id="{2FB01BD6-8929-470B-91B0-43F926B3BB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727" y="599596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7" descr="Image1flocon neige">
            <a:extLst>
              <a:ext uri="{FF2B5EF4-FFF2-40B4-BE49-F238E27FC236}">
                <a16:creationId xmlns:a16="http://schemas.microsoft.com/office/drawing/2014/main" id="{D7155E94-A04E-4BB8-81D8-A6FE1761A1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727" y="1029809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 descr="Image1flocon neige">
            <a:extLst>
              <a:ext uri="{FF2B5EF4-FFF2-40B4-BE49-F238E27FC236}">
                <a16:creationId xmlns:a16="http://schemas.microsoft.com/office/drawing/2014/main" id="{7A9430DF-51DC-43B2-AD69-D1B4717C08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827" y="75993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7" descr="Image1flocon neige">
            <a:extLst>
              <a:ext uri="{FF2B5EF4-FFF2-40B4-BE49-F238E27FC236}">
                <a16:creationId xmlns:a16="http://schemas.microsoft.com/office/drawing/2014/main" id="{BD2C6EBB-771C-4B0C-A819-23BB357C55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352" y="10298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7" descr="Image1flocon neige">
            <a:extLst>
              <a:ext uri="{FF2B5EF4-FFF2-40B4-BE49-F238E27FC236}">
                <a16:creationId xmlns:a16="http://schemas.microsoft.com/office/drawing/2014/main" id="{F02024C3-3E93-45AA-9BD5-20EBA9F18E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167" y="525171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Picture 7" descr="Image1flocon neige">
            <a:extLst>
              <a:ext uri="{FF2B5EF4-FFF2-40B4-BE49-F238E27FC236}">
                <a16:creationId xmlns:a16="http://schemas.microsoft.com/office/drawing/2014/main" id="{FCEFF1EA-AFC4-4346-946A-0385E8D8D7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167" y="95538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Picture 7" descr="Image1flocon neige">
            <a:extLst>
              <a:ext uri="{FF2B5EF4-FFF2-40B4-BE49-F238E27FC236}">
                <a16:creationId xmlns:a16="http://schemas.microsoft.com/office/drawing/2014/main" id="{648B56F4-2356-4898-818A-D98DAE8CD5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267" y="6855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Picture 7" descr="Image1flocon neige">
            <a:extLst>
              <a:ext uri="{FF2B5EF4-FFF2-40B4-BE49-F238E27FC236}">
                <a16:creationId xmlns:a16="http://schemas.microsoft.com/office/drawing/2014/main" id="{9625C672-D6D1-48FC-92F6-3BDFB80342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92" y="95538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Picture 7" descr="Image1flocon neige">
            <a:extLst>
              <a:ext uri="{FF2B5EF4-FFF2-40B4-BE49-F238E27FC236}">
                <a16:creationId xmlns:a16="http://schemas.microsoft.com/office/drawing/2014/main" id="{26ACAE73-4DF6-44D9-88DC-F947E668D2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720" y="104169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" name="Picture 7" descr="Image1flocon neige">
            <a:extLst>
              <a:ext uri="{FF2B5EF4-FFF2-40B4-BE49-F238E27FC236}">
                <a16:creationId xmlns:a16="http://schemas.microsoft.com/office/drawing/2014/main" id="{546DF440-459A-44FA-8D91-2F4ADF8838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720" y="147190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4" name="Picture 7" descr="Image1flocon neige">
            <a:extLst>
              <a:ext uri="{FF2B5EF4-FFF2-40B4-BE49-F238E27FC236}">
                <a16:creationId xmlns:a16="http://schemas.microsoft.com/office/drawing/2014/main" id="{D59E8BBA-822B-43A6-98C9-D5CBDA22A1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20" y="120203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" name="Picture 7" descr="Image1flocon neige">
            <a:extLst>
              <a:ext uri="{FF2B5EF4-FFF2-40B4-BE49-F238E27FC236}">
                <a16:creationId xmlns:a16="http://schemas.microsoft.com/office/drawing/2014/main" id="{4BD34130-C1EC-4708-9454-D533DE7571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45" y="147190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7" descr="Image1flocon neige">
            <a:extLst>
              <a:ext uri="{FF2B5EF4-FFF2-40B4-BE49-F238E27FC236}">
                <a16:creationId xmlns:a16="http://schemas.microsoft.com/office/drawing/2014/main" id="{978AEDD3-3179-455D-9806-853559E5E6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491" y="1778939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" name="Picture 7" descr="Image1flocon neige">
            <a:extLst>
              <a:ext uri="{FF2B5EF4-FFF2-40B4-BE49-F238E27FC236}">
                <a16:creationId xmlns:a16="http://schemas.microsoft.com/office/drawing/2014/main" id="{69511424-0456-4906-A30C-75813F9F18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5491" y="220915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" name="Picture 7" descr="Image1flocon neige">
            <a:extLst>
              <a:ext uri="{FF2B5EF4-FFF2-40B4-BE49-F238E27FC236}">
                <a16:creationId xmlns:a16="http://schemas.microsoft.com/office/drawing/2014/main" id="{D0CC1679-4B95-4D26-9BEE-D86D6F6DFB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591" y="193927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" name="Picture 7" descr="Image1flocon neige">
            <a:extLst>
              <a:ext uri="{FF2B5EF4-FFF2-40B4-BE49-F238E27FC236}">
                <a16:creationId xmlns:a16="http://schemas.microsoft.com/office/drawing/2014/main" id="{B454C360-08B5-4353-BBA2-3ABA23AE35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16" y="22091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Picture 7" descr="Image1flocon neige">
            <a:extLst>
              <a:ext uri="{FF2B5EF4-FFF2-40B4-BE49-F238E27FC236}">
                <a16:creationId xmlns:a16="http://schemas.microsoft.com/office/drawing/2014/main" id="{02B720F1-00BF-48F1-A235-CB189F0D7D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73" y="150906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" name="Picture 7" descr="Image1flocon neige">
            <a:extLst>
              <a:ext uri="{FF2B5EF4-FFF2-40B4-BE49-F238E27FC236}">
                <a16:creationId xmlns:a16="http://schemas.microsoft.com/office/drawing/2014/main" id="{DAB82BDE-5911-4B40-8902-A258C3F0A7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973" y="1939277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Picture 7" descr="Image1flocon neige">
            <a:extLst>
              <a:ext uri="{FF2B5EF4-FFF2-40B4-BE49-F238E27FC236}">
                <a16:creationId xmlns:a16="http://schemas.microsoft.com/office/drawing/2014/main" id="{2A3634EB-6945-451E-92DF-27D78B2820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073" y="166940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" name="Picture 7" descr="Image1flocon neige">
            <a:extLst>
              <a:ext uri="{FF2B5EF4-FFF2-40B4-BE49-F238E27FC236}">
                <a16:creationId xmlns:a16="http://schemas.microsoft.com/office/drawing/2014/main" id="{B7F01A9B-1039-4408-A856-29192364472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598" y="193927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4" name="Picture 7" descr="Image1flocon neige">
            <a:extLst>
              <a:ext uri="{FF2B5EF4-FFF2-40B4-BE49-F238E27FC236}">
                <a16:creationId xmlns:a16="http://schemas.microsoft.com/office/drawing/2014/main" id="{E57D1984-3642-47D2-B242-3451AD041E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928" y="229711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" name="Picture 7" descr="Image1flocon neige">
            <a:extLst>
              <a:ext uri="{FF2B5EF4-FFF2-40B4-BE49-F238E27FC236}">
                <a16:creationId xmlns:a16="http://schemas.microsoft.com/office/drawing/2014/main" id="{7138FA05-F135-4010-B0B9-215B4AA7D6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928" y="2727327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" name="Picture 7" descr="Image1flocon neige">
            <a:extLst>
              <a:ext uri="{FF2B5EF4-FFF2-40B4-BE49-F238E27FC236}">
                <a16:creationId xmlns:a16="http://schemas.microsoft.com/office/drawing/2014/main" id="{7A381EB2-5403-4794-BB45-57F0BC219B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28" y="24574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" name="Picture 7" descr="Image1flocon neige">
            <a:extLst>
              <a:ext uri="{FF2B5EF4-FFF2-40B4-BE49-F238E27FC236}">
                <a16:creationId xmlns:a16="http://schemas.microsoft.com/office/drawing/2014/main" id="{3BBA8E67-F116-49E6-94FA-E9963E2EF6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553" y="272732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" name="Picture 7" descr="Image1flocon neige">
            <a:extLst>
              <a:ext uri="{FF2B5EF4-FFF2-40B4-BE49-F238E27FC236}">
                <a16:creationId xmlns:a16="http://schemas.microsoft.com/office/drawing/2014/main" id="{ED21796C-27DE-4280-9B9B-A0EAC7FC6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038" y="223954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" name="Picture 7" descr="Image1flocon neige">
            <a:extLst>
              <a:ext uri="{FF2B5EF4-FFF2-40B4-BE49-F238E27FC236}">
                <a16:creationId xmlns:a16="http://schemas.microsoft.com/office/drawing/2014/main" id="{6228AB2C-94AC-44C9-8899-869D631082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038" y="266975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Picture 7" descr="Image1flocon neige">
            <a:extLst>
              <a:ext uri="{FF2B5EF4-FFF2-40B4-BE49-F238E27FC236}">
                <a16:creationId xmlns:a16="http://schemas.microsoft.com/office/drawing/2014/main" id="{431C5EDA-64FD-4146-920B-0C035BD7A7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138" y="239988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7" descr="Image1flocon neige">
            <a:extLst>
              <a:ext uri="{FF2B5EF4-FFF2-40B4-BE49-F238E27FC236}">
                <a16:creationId xmlns:a16="http://schemas.microsoft.com/office/drawing/2014/main" id="{26EB9F84-2A81-49AA-B8F1-5E9BDA6F4C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663" y="266975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" name="Picture 7" descr="Image1flocon neige">
            <a:extLst>
              <a:ext uri="{FF2B5EF4-FFF2-40B4-BE49-F238E27FC236}">
                <a16:creationId xmlns:a16="http://schemas.microsoft.com/office/drawing/2014/main" id="{9C250FF9-B466-4856-8BB0-1CA2856086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062" y="857250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" name="Picture 7" descr="Image1flocon neige">
            <a:extLst>
              <a:ext uri="{FF2B5EF4-FFF2-40B4-BE49-F238E27FC236}">
                <a16:creationId xmlns:a16="http://schemas.microsoft.com/office/drawing/2014/main" id="{3AB94A67-7824-4EB0-80A9-DE91C08FB8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062" y="128746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Picture 7" descr="Image1flocon neige">
            <a:extLst>
              <a:ext uri="{FF2B5EF4-FFF2-40B4-BE49-F238E27FC236}">
                <a16:creationId xmlns:a16="http://schemas.microsoft.com/office/drawing/2014/main" id="{D78ED443-C641-4F17-87BA-D44360767E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162" y="10175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" name="Picture 7" descr="Image1flocon neige">
            <a:extLst>
              <a:ext uri="{FF2B5EF4-FFF2-40B4-BE49-F238E27FC236}">
                <a16:creationId xmlns:a16="http://schemas.microsoft.com/office/drawing/2014/main" id="{57170563-96E6-40B1-B9E6-44F48D693A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687" y="12874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6" name="Picture 7" descr="Image1flocon neige">
            <a:extLst>
              <a:ext uri="{FF2B5EF4-FFF2-40B4-BE49-F238E27FC236}">
                <a16:creationId xmlns:a16="http://schemas.microsoft.com/office/drawing/2014/main" id="{028A81D7-7F06-47FB-A4F3-D9C31974ED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631" y="127694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" name="Picture 7" descr="Image1flocon neige">
            <a:extLst>
              <a:ext uri="{FF2B5EF4-FFF2-40B4-BE49-F238E27FC236}">
                <a16:creationId xmlns:a16="http://schemas.microsoft.com/office/drawing/2014/main" id="{FF85B96B-3F02-4E28-8923-CD20CF9EF2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654" y="143986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7" descr="Image1flocon neige">
            <a:extLst>
              <a:ext uri="{FF2B5EF4-FFF2-40B4-BE49-F238E27FC236}">
                <a16:creationId xmlns:a16="http://schemas.microsoft.com/office/drawing/2014/main" id="{2BC22490-80B4-4466-8499-99DDC9F0AB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754" y="11699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" name="Picture 7" descr="Image1flocon neige">
            <a:extLst>
              <a:ext uri="{FF2B5EF4-FFF2-40B4-BE49-F238E27FC236}">
                <a16:creationId xmlns:a16="http://schemas.microsoft.com/office/drawing/2014/main" id="{43B8B338-ADF9-4378-95C7-D8A4474186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279" y="14398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0" name="Picture 7" descr="Image1flocon neige">
            <a:extLst>
              <a:ext uri="{FF2B5EF4-FFF2-40B4-BE49-F238E27FC236}">
                <a16:creationId xmlns:a16="http://schemas.microsoft.com/office/drawing/2014/main" id="{E4298558-827C-4A4D-B80D-9CA575501F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1189" y="230346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" name="Picture 7" descr="Image1flocon neige">
            <a:extLst>
              <a:ext uri="{FF2B5EF4-FFF2-40B4-BE49-F238E27FC236}">
                <a16:creationId xmlns:a16="http://schemas.microsoft.com/office/drawing/2014/main" id="{E34EBC48-3A19-4522-97E7-4960B6F143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6296" y="203358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" name="Picture 7" descr="Image1flocon neige">
            <a:extLst>
              <a:ext uri="{FF2B5EF4-FFF2-40B4-BE49-F238E27FC236}">
                <a16:creationId xmlns:a16="http://schemas.microsoft.com/office/drawing/2014/main" id="{C2765A30-6BB0-4861-8E42-8A84A34D3EA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626" y="2391426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" name="Picture 7" descr="Image1flocon neige">
            <a:extLst>
              <a:ext uri="{FF2B5EF4-FFF2-40B4-BE49-F238E27FC236}">
                <a16:creationId xmlns:a16="http://schemas.microsoft.com/office/drawing/2014/main" id="{2D6CB6EF-2134-4C45-BC7B-10146C4426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626" y="2821639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" name="Picture 7" descr="Image1flocon neige">
            <a:extLst>
              <a:ext uri="{FF2B5EF4-FFF2-40B4-BE49-F238E27FC236}">
                <a16:creationId xmlns:a16="http://schemas.microsoft.com/office/drawing/2014/main" id="{A31237DB-6060-4519-916F-C9C76C515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726" y="255176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5" name="Picture 7" descr="Image1flocon neige">
            <a:extLst>
              <a:ext uri="{FF2B5EF4-FFF2-40B4-BE49-F238E27FC236}">
                <a16:creationId xmlns:a16="http://schemas.microsoft.com/office/drawing/2014/main" id="{AA707AC7-3BD3-4C71-AD83-3938401D4E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251" y="282163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6" name="Picture 7" descr="Image1flocon neige">
            <a:extLst>
              <a:ext uri="{FF2B5EF4-FFF2-40B4-BE49-F238E27FC236}">
                <a16:creationId xmlns:a16="http://schemas.microsoft.com/office/drawing/2014/main" id="{10384FEB-BCD5-4047-9E26-CCA40AF2F8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836" y="249419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" name="Picture 7" descr="Image1flocon neige">
            <a:extLst>
              <a:ext uri="{FF2B5EF4-FFF2-40B4-BE49-F238E27FC236}">
                <a16:creationId xmlns:a16="http://schemas.microsoft.com/office/drawing/2014/main" id="{B356E460-5F7B-41E4-A94F-2F4D862302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361" y="276406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8" name="Picture 7" descr="Image1flocon neige">
            <a:extLst>
              <a:ext uri="{FF2B5EF4-FFF2-40B4-BE49-F238E27FC236}">
                <a16:creationId xmlns:a16="http://schemas.microsoft.com/office/drawing/2014/main" id="{776C5748-C134-475F-A66B-BF7C31B6FA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200" y="220068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" name="Picture 7" descr="Image1flocon neige">
            <a:extLst>
              <a:ext uri="{FF2B5EF4-FFF2-40B4-BE49-F238E27FC236}">
                <a16:creationId xmlns:a16="http://schemas.microsoft.com/office/drawing/2014/main" id="{00D5DB17-5F2C-4E64-8C88-92F7FAE056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0307" y="193081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0" name="Picture 7" descr="Image1flocon neige">
            <a:extLst>
              <a:ext uri="{FF2B5EF4-FFF2-40B4-BE49-F238E27FC236}">
                <a16:creationId xmlns:a16="http://schemas.microsoft.com/office/drawing/2014/main" id="{67B540C9-5AE1-4E33-A717-854543E1AD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637" y="2288647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1" name="Picture 7" descr="Image1flocon neige">
            <a:extLst>
              <a:ext uri="{FF2B5EF4-FFF2-40B4-BE49-F238E27FC236}">
                <a16:creationId xmlns:a16="http://schemas.microsoft.com/office/drawing/2014/main" id="{E79B3D9A-AB97-4860-8439-5617230943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637" y="2718860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2" name="Picture 7" descr="Image1flocon neige">
            <a:extLst>
              <a:ext uri="{FF2B5EF4-FFF2-40B4-BE49-F238E27FC236}">
                <a16:creationId xmlns:a16="http://schemas.microsoft.com/office/drawing/2014/main" id="{07AC35B8-746F-4E05-B04E-E18F948B1E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737" y="244898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3" name="Picture 7" descr="Image1flocon neige">
            <a:extLst>
              <a:ext uri="{FF2B5EF4-FFF2-40B4-BE49-F238E27FC236}">
                <a16:creationId xmlns:a16="http://schemas.microsoft.com/office/drawing/2014/main" id="{F46AE267-FE58-4E9F-AFE7-F3AC42353D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262" y="271886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" name="Picture 7" descr="Image1flocon neige">
            <a:extLst>
              <a:ext uri="{FF2B5EF4-FFF2-40B4-BE49-F238E27FC236}">
                <a16:creationId xmlns:a16="http://schemas.microsoft.com/office/drawing/2014/main" id="{65C144DA-0BD4-4FDF-94BA-C05D7ECD99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47" y="23914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5" name="Picture 7" descr="Image1flocon neige">
            <a:extLst>
              <a:ext uri="{FF2B5EF4-FFF2-40B4-BE49-F238E27FC236}">
                <a16:creationId xmlns:a16="http://schemas.microsoft.com/office/drawing/2014/main" id="{4AC5DE44-BB41-4878-9543-2207AB9D454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5372" y="26612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6" name="Picture 7" descr="Image1flocon neige">
            <a:extLst>
              <a:ext uri="{FF2B5EF4-FFF2-40B4-BE49-F238E27FC236}">
                <a16:creationId xmlns:a16="http://schemas.microsoft.com/office/drawing/2014/main" id="{9D04C5F5-A3B5-4808-A804-F423573F04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563" y="281605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7" name="Picture 7" descr="Image1flocon neige">
            <a:extLst>
              <a:ext uri="{FF2B5EF4-FFF2-40B4-BE49-F238E27FC236}">
                <a16:creationId xmlns:a16="http://schemas.microsoft.com/office/drawing/2014/main" id="{09DBD090-52FE-48F7-B345-B0945669BE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199" y="271327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8" name="Picture 7" descr="Image1flocon neige">
            <a:extLst>
              <a:ext uri="{FF2B5EF4-FFF2-40B4-BE49-F238E27FC236}">
                <a16:creationId xmlns:a16="http://schemas.microsoft.com/office/drawing/2014/main" id="{2DC1D123-1AB0-4581-81DE-25DBAE524B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382" y="87484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9" name="Picture 7" descr="Image1flocon neige">
            <a:extLst>
              <a:ext uri="{FF2B5EF4-FFF2-40B4-BE49-F238E27FC236}">
                <a16:creationId xmlns:a16="http://schemas.microsoft.com/office/drawing/2014/main" id="{8FA6DDB9-248A-4EEB-9A95-2B21CD68BFA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177" y="112141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" name="Picture 7" descr="Image1flocon neige">
            <a:extLst>
              <a:ext uri="{FF2B5EF4-FFF2-40B4-BE49-F238E27FC236}">
                <a16:creationId xmlns:a16="http://schemas.microsoft.com/office/drawing/2014/main" id="{5832925F-80D5-46B3-A08A-9A8592D0FB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844" y="1139136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1" name="Picture 7" descr="Image1flocon neige">
            <a:extLst>
              <a:ext uri="{FF2B5EF4-FFF2-40B4-BE49-F238E27FC236}">
                <a16:creationId xmlns:a16="http://schemas.microsoft.com/office/drawing/2014/main" id="{24D3C47B-8888-4338-87EB-9A688013EB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890" y="103159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n1">
            <a:extLst>
              <a:ext uri="{FF2B5EF4-FFF2-40B4-BE49-F238E27FC236}">
                <a16:creationId xmlns:a16="http://schemas.microsoft.com/office/drawing/2014/main" id="{BB2156ED-E85C-4B0C-BAEE-C1A027F3DD45}"/>
              </a:ext>
            </a:extLst>
          </p:cNvPr>
          <p:cNvPicPr>
            <a:picLocks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11" descr="muñeco-por-F">
            <a:extLst>
              <a:ext uri="{FF2B5EF4-FFF2-40B4-BE49-F238E27FC236}">
                <a16:creationId xmlns:a16="http://schemas.microsoft.com/office/drawing/2014/main" id="{7EFCB7C2-822C-47EE-BB15-8CCEB8822D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4388" y="1866900"/>
            <a:ext cx="527050" cy="65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3">
            <a:extLst>
              <a:ext uri="{FF2B5EF4-FFF2-40B4-BE49-F238E27FC236}">
                <a16:creationId xmlns:a16="http://schemas.microsoft.com/office/drawing/2014/main" id="{08E47ADF-D553-4386-96E1-5538E4B042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00000" y="760401"/>
            <a:ext cx="1198101" cy="999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20" descr="luces1">
            <a:extLst>
              <a:ext uri="{FF2B5EF4-FFF2-40B4-BE49-F238E27FC236}">
                <a16:creationId xmlns:a16="http://schemas.microsoft.com/office/drawing/2014/main" id="{059A0555-4404-40BB-8292-DCC04EE747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65151">
            <a:off x="6994606" y="1884098"/>
            <a:ext cx="1076665" cy="15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21" descr="luces11">
            <a:extLst>
              <a:ext uri="{FF2B5EF4-FFF2-40B4-BE49-F238E27FC236}">
                <a16:creationId xmlns:a16="http://schemas.microsoft.com/office/drawing/2014/main" id="{0FCBBDBA-3818-4469-B740-166291C5D8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8185">
            <a:off x="5872163" y="1865313"/>
            <a:ext cx="600075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22" descr="luces1">
            <a:extLst>
              <a:ext uri="{FF2B5EF4-FFF2-40B4-BE49-F238E27FC236}">
                <a16:creationId xmlns:a16="http://schemas.microsoft.com/office/drawing/2014/main" id="{D8FF0D28-FDBE-4540-A385-962EB07426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8589">
            <a:off x="8120477" y="1920447"/>
            <a:ext cx="1048578" cy="171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7" descr="Image1flocon neige">
            <a:extLst>
              <a:ext uri="{FF2B5EF4-FFF2-40B4-BE49-F238E27FC236}">
                <a16:creationId xmlns:a16="http://schemas.microsoft.com/office/drawing/2014/main" id="{405EE70B-4E70-45A3-AC32-E66C3CE3A9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3" y="4619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Picture 7" descr="Image1flocon neige">
            <a:extLst>
              <a:ext uri="{FF2B5EF4-FFF2-40B4-BE49-F238E27FC236}">
                <a16:creationId xmlns:a16="http://schemas.microsoft.com/office/drawing/2014/main" id="{059681A8-7E99-4940-8890-95DC00183D7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25" y="47307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7" descr="Image1flocon neige">
            <a:extLst>
              <a:ext uri="{FF2B5EF4-FFF2-40B4-BE49-F238E27FC236}">
                <a16:creationId xmlns:a16="http://schemas.microsoft.com/office/drawing/2014/main" id="{EAC55803-6717-4BD8-B5B6-D3258C4E03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473075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7" descr="Image1flocon neige">
            <a:extLst>
              <a:ext uri="{FF2B5EF4-FFF2-40B4-BE49-F238E27FC236}">
                <a16:creationId xmlns:a16="http://schemas.microsoft.com/office/drawing/2014/main" id="{A4A9B8E9-B152-4E7E-97E5-E5F5E38442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8" y="492125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0" name="Picture 7" descr="Image1flocon neige">
            <a:extLst>
              <a:ext uri="{FF2B5EF4-FFF2-40B4-BE49-F238E27FC236}">
                <a16:creationId xmlns:a16="http://schemas.microsoft.com/office/drawing/2014/main" id="{2024D505-1057-408E-BF60-C8CE055F67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463550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1" name="Picture 7" descr="Image1flocon neige">
            <a:extLst>
              <a:ext uri="{FF2B5EF4-FFF2-40B4-BE49-F238E27FC236}">
                <a16:creationId xmlns:a16="http://schemas.microsoft.com/office/drawing/2014/main" id="{56C3597C-4EF4-495D-AF89-68AC2801B7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396" y="393700"/>
            <a:ext cx="872780" cy="635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2" name="Picture 7" descr="Image1flocon neige">
            <a:extLst>
              <a:ext uri="{FF2B5EF4-FFF2-40B4-BE49-F238E27FC236}">
                <a16:creationId xmlns:a16="http://schemas.microsoft.com/office/drawing/2014/main" id="{92B6B72D-1485-4E5E-A18E-C32C77132A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9032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Picture 7" descr="Image1flocon neige">
            <a:extLst>
              <a:ext uri="{FF2B5EF4-FFF2-40B4-BE49-F238E27FC236}">
                <a16:creationId xmlns:a16="http://schemas.microsoft.com/office/drawing/2014/main" id="{2F6CC4A8-DC91-43F0-8C84-8DAAF0BB9F4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75" y="8937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Picture 7" descr="Image1flocon neige">
            <a:extLst>
              <a:ext uri="{FF2B5EF4-FFF2-40B4-BE49-F238E27FC236}">
                <a16:creationId xmlns:a16="http://schemas.microsoft.com/office/drawing/2014/main" id="{B7237A46-8719-4332-87C2-9A69B0638C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714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Picture 7" descr="Image1flocon neige">
            <a:extLst>
              <a:ext uri="{FF2B5EF4-FFF2-40B4-BE49-F238E27FC236}">
                <a16:creationId xmlns:a16="http://schemas.microsoft.com/office/drawing/2014/main" id="{369942AB-5EFB-479F-B69A-7FF1F96A8C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4338" y="461963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Picture 7" descr="Image1flocon neige">
            <a:extLst>
              <a:ext uri="{FF2B5EF4-FFF2-40B4-BE49-F238E27FC236}">
                <a16:creationId xmlns:a16="http://schemas.microsoft.com/office/drawing/2014/main" id="{27319D71-66E8-4B74-9930-4A3D9001E1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0" y="9032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8" name="Picture 7" descr="Image1flocon neige">
            <a:extLst>
              <a:ext uri="{FF2B5EF4-FFF2-40B4-BE49-F238E27FC236}">
                <a16:creationId xmlns:a16="http://schemas.microsoft.com/office/drawing/2014/main" id="{6B3FF230-BBEC-4EC6-9F8F-FA374E135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3350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7" descr="Image1flocon neige">
            <a:extLst>
              <a:ext uri="{FF2B5EF4-FFF2-40B4-BE49-F238E27FC236}">
                <a16:creationId xmlns:a16="http://schemas.microsoft.com/office/drawing/2014/main" id="{C82707C0-74A1-4628-8CFB-BFF304ECEE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575" y="13446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1" name="Picture 7" descr="Image1flocon neige">
            <a:extLst>
              <a:ext uri="{FF2B5EF4-FFF2-40B4-BE49-F238E27FC236}">
                <a16:creationId xmlns:a16="http://schemas.microsoft.com/office/drawing/2014/main" id="{A0E4CC2D-E342-4A40-AB20-369F5E3255A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975" y="8937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2" name="Picture 7" descr="Image1flocon neige">
            <a:extLst>
              <a:ext uri="{FF2B5EF4-FFF2-40B4-BE49-F238E27FC236}">
                <a16:creationId xmlns:a16="http://schemas.microsoft.com/office/drawing/2014/main" id="{808F8186-4E69-4F25-A600-09745CF86A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13541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3" name="Picture 7" descr="Image1flocon neige">
            <a:extLst>
              <a:ext uri="{FF2B5EF4-FFF2-40B4-BE49-F238E27FC236}">
                <a16:creationId xmlns:a16="http://schemas.microsoft.com/office/drawing/2014/main" id="{31CF376D-BD2D-48E8-8903-7A35AE1D4C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663" y="13446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4" name="Picture 7" descr="Image1flocon neige">
            <a:extLst>
              <a:ext uri="{FF2B5EF4-FFF2-40B4-BE49-F238E27FC236}">
                <a16:creationId xmlns:a16="http://schemas.microsoft.com/office/drawing/2014/main" id="{7B2ED83F-FEFF-4303-982A-B210C5B6DF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814513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5" name="Picture 7" descr="Image1flocon neige">
            <a:extLst>
              <a:ext uri="{FF2B5EF4-FFF2-40B4-BE49-F238E27FC236}">
                <a16:creationId xmlns:a16="http://schemas.microsoft.com/office/drawing/2014/main" id="{8D0730E9-0510-4371-B7CB-E1C24396BF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8" y="17954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6" name="Picture 7" descr="Image1flocon neige">
            <a:extLst>
              <a:ext uri="{FF2B5EF4-FFF2-40B4-BE49-F238E27FC236}">
                <a16:creationId xmlns:a16="http://schemas.microsoft.com/office/drawing/2014/main" id="{88F88B7E-7B11-4174-A0FA-4CE6211662E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488" y="13446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7" name="Picture 7" descr="Image1flocon neige">
            <a:extLst>
              <a:ext uri="{FF2B5EF4-FFF2-40B4-BE49-F238E27FC236}">
                <a16:creationId xmlns:a16="http://schemas.microsoft.com/office/drawing/2014/main" id="{61D55DB0-0405-4A89-8CC3-B703163C16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0" y="135413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8" name="Picture 7" descr="Image1flocon neige">
            <a:extLst>
              <a:ext uri="{FF2B5EF4-FFF2-40B4-BE49-F238E27FC236}">
                <a16:creationId xmlns:a16="http://schemas.microsoft.com/office/drawing/2014/main" id="{39B286A1-B6EB-49DD-9195-D9CD810306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706" y="12271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9" name="Picture 7" descr="Image1flocon neige">
            <a:extLst>
              <a:ext uri="{FF2B5EF4-FFF2-40B4-BE49-F238E27FC236}">
                <a16:creationId xmlns:a16="http://schemas.microsoft.com/office/drawing/2014/main" id="{478BB066-EC63-4E42-BF4E-D5C1CFA023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238" y="229552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0" name="Picture 7" descr="Image1flocon neige">
            <a:extLst>
              <a:ext uri="{FF2B5EF4-FFF2-40B4-BE49-F238E27FC236}">
                <a16:creationId xmlns:a16="http://schemas.microsoft.com/office/drawing/2014/main" id="{37A9C479-E4E6-4509-BE29-8572A748EA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550" y="22558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1" name="Picture 7" descr="Image1flocon neige">
            <a:extLst>
              <a:ext uri="{FF2B5EF4-FFF2-40B4-BE49-F238E27FC236}">
                <a16:creationId xmlns:a16="http://schemas.microsoft.com/office/drawing/2014/main" id="{6F40D5C4-AA23-42DD-AE34-9B20BDB23B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076" y="2710281"/>
            <a:ext cx="545914" cy="396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2" name="Picture 7" descr="Image1flocon neige">
            <a:extLst>
              <a:ext uri="{FF2B5EF4-FFF2-40B4-BE49-F238E27FC236}">
                <a16:creationId xmlns:a16="http://schemas.microsoft.com/office/drawing/2014/main" id="{1F4A79B8-7C0C-4684-8CC8-7BAEAA94C1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3225" y="22558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3" name="Picture 7" descr="Image1flocon neige">
            <a:extLst>
              <a:ext uri="{FF2B5EF4-FFF2-40B4-BE49-F238E27FC236}">
                <a16:creationId xmlns:a16="http://schemas.microsoft.com/office/drawing/2014/main" id="{1A9FE052-15DE-4E58-8776-20C69FDECF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27066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4" name="Picture 7" descr="Image1flocon neige">
            <a:extLst>
              <a:ext uri="{FF2B5EF4-FFF2-40B4-BE49-F238E27FC236}">
                <a16:creationId xmlns:a16="http://schemas.microsoft.com/office/drawing/2014/main" id="{4649939D-63D0-4127-8DEF-3200231E5D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0" y="182562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5" name="Picture 7" descr="Image1flocon neige">
            <a:extLst>
              <a:ext uri="{FF2B5EF4-FFF2-40B4-BE49-F238E27FC236}">
                <a16:creationId xmlns:a16="http://schemas.microsoft.com/office/drawing/2014/main" id="{8E4D41ED-08AD-4424-8D58-7DB30B98BC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00" y="225583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6" name="Picture 7" descr="Image1flocon neige">
            <a:extLst>
              <a:ext uri="{FF2B5EF4-FFF2-40B4-BE49-F238E27FC236}">
                <a16:creationId xmlns:a16="http://schemas.microsoft.com/office/drawing/2014/main" id="{5116F086-65B4-4B46-9D96-0671794A2B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81451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7" name="Picture 7" descr="Image1flocon neige">
            <a:extLst>
              <a:ext uri="{FF2B5EF4-FFF2-40B4-BE49-F238E27FC236}">
                <a16:creationId xmlns:a16="http://schemas.microsoft.com/office/drawing/2014/main" id="{A9D08C0B-EEB7-40C3-8724-D9D528738EC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5" y="225583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8" name="Picture 7" descr="Image1flocon neige">
            <a:extLst>
              <a:ext uri="{FF2B5EF4-FFF2-40B4-BE49-F238E27FC236}">
                <a16:creationId xmlns:a16="http://schemas.microsoft.com/office/drawing/2014/main" id="{6028246D-AF5C-4712-AD93-69D3F8AEEF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8" y="225583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9" name="Picture 7" descr="Image1flocon neige">
            <a:extLst>
              <a:ext uri="{FF2B5EF4-FFF2-40B4-BE49-F238E27FC236}">
                <a16:creationId xmlns:a16="http://schemas.microsoft.com/office/drawing/2014/main" id="{F98D3C47-ABE8-432A-A194-1D86C8236B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88" y="27066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0" name="Picture 7" descr="Image1flocon neige">
            <a:extLst>
              <a:ext uri="{FF2B5EF4-FFF2-40B4-BE49-F238E27FC236}">
                <a16:creationId xmlns:a16="http://schemas.microsoft.com/office/drawing/2014/main" id="{1E282FCA-9860-4A09-B652-F82912CE3A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2706688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11" name="Picture 7" descr="Image1flocon neige">
            <a:extLst>
              <a:ext uri="{FF2B5EF4-FFF2-40B4-BE49-F238E27FC236}">
                <a16:creationId xmlns:a16="http://schemas.microsoft.com/office/drawing/2014/main" id="{85BE4618-88E5-437B-B504-9650CF29FF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26536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83" name="WordArt 75">
            <a:extLst>
              <a:ext uri="{FF2B5EF4-FFF2-40B4-BE49-F238E27FC236}">
                <a16:creationId xmlns:a16="http://schemas.microsoft.com/office/drawing/2014/main" id="{04DF3C4B-E6DF-4782-AA41-9A6A6D2DDFA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25838" y="277813"/>
            <a:ext cx="160337" cy="341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BE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B</a:t>
            </a:r>
          </a:p>
        </p:txBody>
      </p:sp>
      <p:sp>
        <p:nvSpPr>
          <p:cNvPr id="17484" name="WordArt 76">
            <a:extLst>
              <a:ext uri="{FF2B5EF4-FFF2-40B4-BE49-F238E27FC236}">
                <a16:creationId xmlns:a16="http://schemas.microsoft.com/office/drawing/2014/main" id="{9B5001F4-1E62-414B-A809-DCAFC1108A3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97300" y="554038"/>
            <a:ext cx="160338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BE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O</a:t>
            </a:r>
          </a:p>
        </p:txBody>
      </p:sp>
      <p:sp>
        <p:nvSpPr>
          <p:cNvPr id="17485" name="WordArt 77">
            <a:extLst>
              <a:ext uri="{FF2B5EF4-FFF2-40B4-BE49-F238E27FC236}">
                <a16:creationId xmlns:a16="http://schemas.microsoft.com/office/drawing/2014/main" id="{5C015CCB-7CDE-434B-A201-5B0CEC8B208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71938" y="809625"/>
            <a:ext cx="160337" cy="341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N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7486" name="WordArt 78">
            <a:extLst>
              <a:ext uri="{FF2B5EF4-FFF2-40B4-BE49-F238E27FC236}">
                <a16:creationId xmlns:a16="http://schemas.microsoft.com/office/drawing/2014/main" id="{11BCEEA2-0E6B-41AD-AE17-CBFDD8670D5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322763" y="1104900"/>
            <a:ext cx="15875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N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7487" name="WordArt 79">
            <a:extLst>
              <a:ext uri="{FF2B5EF4-FFF2-40B4-BE49-F238E27FC236}">
                <a16:creationId xmlns:a16="http://schemas.microsoft.com/office/drawing/2014/main" id="{84CA989F-4069-430C-8B12-81FB3B555B4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622800" y="1395413"/>
            <a:ext cx="160338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90" name="Picture 13" descr="humo">
            <a:extLst>
              <a:ext uri="{FF2B5EF4-FFF2-40B4-BE49-F238E27FC236}">
                <a16:creationId xmlns:a16="http://schemas.microsoft.com/office/drawing/2014/main" id="{84B4E0DF-76E3-41DB-824C-028968E60D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45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16" descr="humo">
            <a:extLst>
              <a:ext uri="{FF2B5EF4-FFF2-40B4-BE49-F238E27FC236}">
                <a16:creationId xmlns:a16="http://schemas.microsoft.com/office/drawing/2014/main" id="{861752E1-07D3-48E7-B5F9-D4B86169759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87" y="420686"/>
            <a:ext cx="10001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13" descr="humo">
            <a:extLst>
              <a:ext uri="{FF2B5EF4-FFF2-40B4-BE49-F238E27FC236}">
                <a16:creationId xmlns:a16="http://schemas.microsoft.com/office/drawing/2014/main" id="{843E76D9-4DC9-4C73-99D4-911BCBEB5BF1}"/>
              </a:ext>
            </a:extLst>
          </p:cNvPr>
          <p:cNvPicPr>
            <a:picLocks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942" y="108023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" name="Picture 13" descr="humo">
            <a:extLst>
              <a:ext uri="{FF2B5EF4-FFF2-40B4-BE49-F238E27FC236}">
                <a16:creationId xmlns:a16="http://schemas.microsoft.com/office/drawing/2014/main" id="{DDC957CE-AF64-4BD5-9799-F4B9E8A04BEE}"/>
              </a:ext>
            </a:extLst>
          </p:cNvPr>
          <p:cNvPicPr>
            <a:picLocks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294" y="106097"/>
            <a:ext cx="108000" cy="3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15" descr="luces1">
            <a:extLst>
              <a:ext uri="{FF2B5EF4-FFF2-40B4-BE49-F238E27FC236}">
                <a16:creationId xmlns:a16="http://schemas.microsoft.com/office/drawing/2014/main" id="{591B04B1-CC71-4987-B759-F93EF2A540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60422">
            <a:off x="3423181" y="1435115"/>
            <a:ext cx="600075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18" descr="luces1">
            <a:extLst>
              <a:ext uri="{FF2B5EF4-FFF2-40B4-BE49-F238E27FC236}">
                <a16:creationId xmlns:a16="http://schemas.microsoft.com/office/drawing/2014/main" id="{6A72E888-1518-41F1-9DF9-595D5E48AE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2165">
            <a:off x="3276576" y="985154"/>
            <a:ext cx="600075" cy="9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14" descr="luces1">
            <a:extLst>
              <a:ext uri="{FF2B5EF4-FFF2-40B4-BE49-F238E27FC236}">
                <a16:creationId xmlns:a16="http://schemas.microsoft.com/office/drawing/2014/main" id="{016315B7-5A99-4BAD-894F-8A99505A99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312" y="1540541"/>
            <a:ext cx="1001507" cy="10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7" name="Picture 9">
            <a:extLst>
              <a:ext uri="{FF2B5EF4-FFF2-40B4-BE49-F238E27FC236}">
                <a16:creationId xmlns:a16="http://schemas.microsoft.com/office/drawing/2014/main" id="{983F8011-884C-4794-AAA6-64B7818E1445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0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8" name="Picture 9">
            <a:extLst>
              <a:ext uri="{FF2B5EF4-FFF2-40B4-BE49-F238E27FC236}">
                <a16:creationId xmlns:a16="http://schemas.microsoft.com/office/drawing/2014/main" id="{C2109117-9D66-4E4E-B972-17BF8534AC48}"/>
              </a:ext>
            </a:extLst>
          </p:cNvPr>
          <p:cNvPicPr>
            <a:picLocks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241200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" name="Image 98">
            <a:extLst>
              <a:ext uri="{FF2B5EF4-FFF2-40B4-BE49-F238E27FC236}">
                <a16:creationId xmlns:a16="http://schemas.microsoft.com/office/drawing/2014/main" id="{B98730C7-9E42-47C7-8173-BB7B56F615AC}"/>
              </a:ext>
            </a:extLst>
          </p:cNvPr>
          <p:cNvPicPr>
            <a:picLocks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0"/>
            <a:ext cx="3240087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Image 99">
            <a:extLst>
              <a:ext uri="{FF2B5EF4-FFF2-40B4-BE49-F238E27FC236}">
                <a16:creationId xmlns:a16="http://schemas.microsoft.com/office/drawing/2014/main" id="{D92720C7-30FD-4A8A-AB3A-E141E6D8C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681" y="1036800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Image 100">
            <a:extLst>
              <a:ext uri="{FF2B5EF4-FFF2-40B4-BE49-F238E27FC236}">
                <a16:creationId xmlns:a16="http://schemas.microsoft.com/office/drawing/2014/main" id="{ADC751DA-DD4F-4324-A23F-B1F5C42DE89A}"/>
              </a:ext>
            </a:extLst>
          </p:cNvPr>
          <p:cNvPicPr>
            <a:picLocks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0088" y="2988000"/>
            <a:ext cx="3240087" cy="59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" name="Picture 9">
            <a:extLst>
              <a:ext uri="{FF2B5EF4-FFF2-40B4-BE49-F238E27FC236}">
                <a16:creationId xmlns:a16="http://schemas.microsoft.com/office/drawing/2014/main" id="{F4163262-C886-4E7C-BB13-55B2CC1B2ED4}"/>
              </a:ext>
            </a:extLst>
          </p:cNvPr>
          <p:cNvPicPr>
            <a:picLocks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40088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9">
            <a:extLst>
              <a:ext uri="{FF2B5EF4-FFF2-40B4-BE49-F238E27FC236}">
                <a16:creationId xmlns:a16="http://schemas.microsoft.com/office/drawing/2014/main" id="{AB91CE41-093E-4B99-8442-7F2EA32E5440}"/>
              </a:ext>
            </a:extLst>
          </p:cNvPr>
          <p:cNvPicPr>
            <a:picLocks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12000"/>
            <a:ext cx="32400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" name="Image 103">
            <a:extLst>
              <a:ext uri="{FF2B5EF4-FFF2-40B4-BE49-F238E27FC236}">
                <a16:creationId xmlns:a16="http://schemas.microsoft.com/office/drawing/2014/main" id="{A46130C1-381B-4ED7-99B5-8388C6736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762000" cy="158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" name="Picture 7" descr="Image1flocon neige">
            <a:extLst>
              <a:ext uri="{FF2B5EF4-FFF2-40B4-BE49-F238E27FC236}">
                <a16:creationId xmlns:a16="http://schemas.microsoft.com/office/drawing/2014/main" id="{84DC523F-D89B-4E6B-8627-4CD8D9EFEB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605" y="8774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" name="Picture 7" descr="Image1flocon neige">
            <a:extLst>
              <a:ext uri="{FF2B5EF4-FFF2-40B4-BE49-F238E27FC236}">
                <a16:creationId xmlns:a16="http://schemas.microsoft.com/office/drawing/2014/main" id="{A0CF20F1-4800-4CE3-B570-009D0528BA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3480" y="75993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" name="Picture 7" descr="Image1flocon neige">
            <a:extLst>
              <a:ext uri="{FF2B5EF4-FFF2-40B4-BE49-F238E27FC236}">
                <a16:creationId xmlns:a16="http://schemas.microsoft.com/office/drawing/2014/main" id="{8E3AFDC9-3442-453B-A9AA-210A6CF9D7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005" y="10298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" name="Picture 7" descr="Image1flocon neige">
            <a:extLst>
              <a:ext uri="{FF2B5EF4-FFF2-40B4-BE49-F238E27FC236}">
                <a16:creationId xmlns:a16="http://schemas.microsoft.com/office/drawing/2014/main" id="{0ABF3C58-622C-404E-888C-1927F280C6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820" y="95538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" name="Picture 7" descr="Image1flocon neige">
            <a:extLst>
              <a:ext uri="{FF2B5EF4-FFF2-40B4-BE49-F238E27FC236}">
                <a16:creationId xmlns:a16="http://schemas.microsoft.com/office/drawing/2014/main" id="{7BB36B22-D4A5-4376-B4E7-832565813A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5445" y="95538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" name="Picture 7" descr="Image1flocon neige">
            <a:extLst>
              <a:ext uri="{FF2B5EF4-FFF2-40B4-BE49-F238E27FC236}">
                <a16:creationId xmlns:a16="http://schemas.microsoft.com/office/drawing/2014/main" id="{466AA483-448A-4F40-B88E-687696256C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373" y="104169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" name="Picture 7" descr="Image1flocon neige">
            <a:extLst>
              <a:ext uri="{FF2B5EF4-FFF2-40B4-BE49-F238E27FC236}">
                <a16:creationId xmlns:a16="http://schemas.microsoft.com/office/drawing/2014/main" id="{8C2065B9-B517-4BDB-8E09-A19D9C3803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373" y="147190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" name="Picture 7" descr="Image1flocon neige">
            <a:extLst>
              <a:ext uri="{FF2B5EF4-FFF2-40B4-BE49-F238E27FC236}">
                <a16:creationId xmlns:a16="http://schemas.microsoft.com/office/drawing/2014/main" id="{6AAE6A3C-7EFE-4BF5-B787-512B02418B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473" y="120203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" name="Picture 7" descr="Image1flocon neige">
            <a:extLst>
              <a:ext uri="{FF2B5EF4-FFF2-40B4-BE49-F238E27FC236}">
                <a16:creationId xmlns:a16="http://schemas.microsoft.com/office/drawing/2014/main" id="{EF9E06E2-2F06-4D2C-B669-9FE59E9B0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998" y="147190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" name="Picture 7" descr="Image1flocon neige">
            <a:extLst>
              <a:ext uri="{FF2B5EF4-FFF2-40B4-BE49-F238E27FC236}">
                <a16:creationId xmlns:a16="http://schemas.microsoft.com/office/drawing/2014/main" id="{791A86F0-0C71-42EC-9FFE-AB43485173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144" y="1778939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6" name="Picture 7" descr="Image1flocon neige">
            <a:extLst>
              <a:ext uri="{FF2B5EF4-FFF2-40B4-BE49-F238E27FC236}">
                <a16:creationId xmlns:a16="http://schemas.microsoft.com/office/drawing/2014/main" id="{CBF164A2-0D55-4E32-8236-C2F47B6B26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144" y="220915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" name="Picture 7" descr="Image1flocon neige">
            <a:extLst>
              <a:ext uri="{FF2B5EF4-FFF2-40B4-BE49-F238E27FC236}">
                <a16:creationId xmlns:a16="http://schemas.microsoft.com/office/drawing/2014/main" id="{60BF0667-B6D4-45CB-ACB5-567962C87A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244" y="193927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" name="Picture 7" descr="Image1flocon neige">
            <a:extLst>
              <a:ext uri="{FF2B5EF4-FFF2-40B4-BE49-F238E27FC236}">
                <a16:creationId xmlns:a16="http://schemas.microsoft.com/office/drawing/2014/main" id="{8C5FBC23-863E-45C4-A507-B2818FCB3D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769" y="22091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" name="Picture 7" descr="Image1flocon neige">
            <a:extLst>
              <a:ext uri="{FF2B5EF4-FFF2-40B4-BE49-F238E27FC236}">
                <a16:creationId xmlns:a16="http://schemas.microsoft.com/office/drawing/2014/main" id="{B7F4C1FD-C5BA-4B40-846B-77D592E4E5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726" y="166940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" name="Picture 7" descr="Image1flocon neige">
            <a:extLst>
              <a:ext uri="{FF2B5EF4-FFF2-40B4-BE49-F238E27FC236}">
                <a16:creationId xmlns:a16="http://schemas.microsoft.com/office/drawing/2014/main" id="{CDCAED98-439D-4284-BAB9-A718694D52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251" y="193927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" name="Picture 7" descr="Image1flocon neige">
            <a:extLst>
              <a:ext uri="{FF2B5EF4-FFF2-40B4-BE49-F238E27FC236}">
                <a16:creationId xmlns:a16="http://schemas.microsoft.com/office/drawing/2014/main" id="{5A76D4BF-EF67-4B01-8D89-ED69035D0F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1581" y="229711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" name="Picture 7" descr="Image1flocon neige">
            <a:extLst>
              <a:ext uri="{FF2B5EF4-FFF2-40B4-BE49-F238E27FC236}">
                <a16:creationId xmlns:a16="http://schemas.microsoft.com/office/drawing/2014/main" id="{85C09A71-354A-400E-88CD-8955B6B42C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681" y="24574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" name="Picture 7" descr="Image1flocon neige">
            <a:extLst>
              <a:ext uri="{FF2B5EF4-FFF2-40B4-BE49-F238E27FC236}">
                <a16:creationId xmlns:a16="http://schemas.microsoft.com/office/drawing/2014/main" id="{DB4548B6-ED79-4CCB-B07C-E046F78CF9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791" y="239988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" name="Picture 7" descr="Image1flocon neige">
            <a:extLst>
              <a:ext uri="{FF2B5EF4-FFF2-40B4-BE49-F238E27FC236}">
                <a16:creationId xmlns:a16="http://schemas.microsoft.com/office/drawing/2014/main" id="{97E72C30-E07A-485E-9B63-6F5623FE24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645" y="150801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5" name="Picture 7" descr="Image1flocon neige">
            <a:extLst>
              <a:ext uri="{FF2B5EF4-FFF2-40B4-BE49-F238E27FC236}">
                <a16:creationId xmlns:a16="http://schemas.microsoft.com/office/drawing/2014/main" id="{C9F57356-20F5-47B7-9368-C18C56075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6320" y="1958867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6" name="Picture 7" descr="Image1flocon neige">
            <a:extLst>
              <a:ext uri="{FF2B5EF4-FFF2-40B4-BE49-F238E27FC236}">
                <a16:creationId xmlns:a16="http://schemas.microsoft.com/office/drawing/2014/main" id="{490C033F-09BC-4A89-AB93-0724CB0F72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662" y="2819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7" name="Picture 7" descr="Image1flocon neige">
            <a:extLst>
              <a:ext uri="{FF2B5EF4-FFF2-40B4-BE49-F238E27FC236}">
                <a16:creationId xmlns:a16="http://schemas.microsoft.com/office/drawing/2014/main" id="{523F8664-0CA9-465D-B23B-7EDA850EA1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477" y="20756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8" name="Picture 7" descr="Image1flocon neige">
            <a:extLst>
              <a:ext uri="{FF2B5EF4-FFF2-40B4-BE49-F238E27FC236}">
                <a16:creationId xmlns:a16="http://schemas.microsoft.com/office/drawing/2014/main" id="{F458B581-1217-4712-A91A-D26A8B743A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030" y="29387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" name="Picture 7" descr="Image1flocon neige">
            <a:extLst>
              <a:ext uri="{FF2B5EF4-FFF2-40B4-BE49-F238E27FC236}">
                <a16:creationId xmlns:a16="http://schemas.microsoft.com/office/drawing/2014/main" id="{5A4C3CA1-4CAE-46DA-BEFD-71D3837154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130" y="45421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0" name="Picture 7" descr="Image1flocon neige">
            <a:extLst>
              <a:ext uri="{FF2B5EF4-FFF2-40B4-BE49-F238E27FC236}">
                <a16:creationId xmlns:a16="http://schemas.microsoft.com/office/drawing/2014/main" id="{9AF04499-ED46-4E7D-B01B-C226F6188D8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655" y="72408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Picture 7" descr="Image1flocon neige">
            <a:extLst>
              <a:ext uri="{FF2B5EF4-FFF2-40B4-BE49-F238E27FC236}">
                <a16:creationId xmlns:a16="http://schemas.microsoft.com/office/drawing/2014/main" id="{5499F90E-B9B6-4879-8DCA-2F68E31267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801" y="1461331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2" name="Picture 7" descr="Image1flocon neige">
            <a:extLst>
              <a:ext uri="{FF2B5EF4-FFF2-40B4-BE49-F238E27FC236}">
                <a16:creationId xmlns:a16="http://schemas.microsoft.com/office/drawing/2014/main" id="{5FBD0C27-0AAC-4D75-8320-EE4218AF1A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426" y="146133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4" name="Picture 7" descr="Image1flocon neige">
            <a:extLst>
              <a:ext uri="{FF2B5EF4-FFF2-40B4-BE49-F238E27FC236}">
                <a16:creationId xmlns:a16="http://schemas.microsoft.com/office/drawing/2014/main" id="{81CF0EDB-9B8F-4C32-9815-56DE6DAD68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238" y="154929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" name="Picture 7" descr="Image1flocon neige">
            <a:extLst>
              <a:ext uri="{FF2B5EF4-FFF2-40B4-BE49-F238E27FC236}">
                <a16:creationId xmlns:a16="http://schemas.microsoft.com/office/drawing/2014/main" id="{445CA41E-D34F-4763-AF9F-55A16A524F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38" y="19573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6" name="Picture 7" descr="Image1flocon neige">
            <a:extLst>
              <a:ext uri="{FF2B5EF4-FFF2-40B4-BE49-F238E27FC236}">
                <a16:creationId xmlns:a16="http://schemas.microsoft.com/office/drawing/2014/main" id="{FC6434B6-AEF4-406F-BE33-2D14FBCAE2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3" y="2859088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7" name="Picture 7" descr="Image1flocon neige">
            <a:extLst>
              <a:ext uri="{FF2B5EF4-FFF2-40B4-BE49-F238E27FC236}">
                <a16:creationId xmlns:a16="http://schemas.microsoft.com/office/drawing/2014/main" id="{CAB02CC8-2218-4CA8-B143-3E4906771E6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405" y="11822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" name="Picture 7" descr="Image1flocon neige">
            <a:extLst>
              <a:ext uri="{FF2B5EF4-FFF2-40B4-BE49-F238E27FC236}">
                <a16:creationId xmlns:a16="http://schemas.microsoft.com/office/drawing/2014/main" id="{DFF37508-9509-432B-A90B-722C9D870E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773" y="119409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Picture 7" descr="Image1flocon neige">
            <a:extLst>
              <a:ext uri="{FF2B5EF4-FFF2-40B4-BE49-F238E27FC236}">
                <a16:creationId xmlns:a16="http://schemas.microsoft.com/office/drawing/2014/main" id="{453817D9-E5A3-4AE9-B460-635BE7CCC8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873" y="135443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" name="Picture 7" descr="Image1flocon neige">
            <a:extLst>
              <a:ext uri="{FF2B5EF4-FFF2-40B4-BE49-F238E27FC236}">
                <a16:creationId xmlns:a16="http://schemas.microsoft.com/office/drawing/2014/main" id="{DB2477BD-F308-4CAF-AB8B-0EC1BF32AD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398" y="162430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2" name="Picture 7" descr="Image1flocon neige">
            <a:extLst>
              <a:ext uri="{FF2B5EF4-FFF2-40B4-BE49-F238E27FC236}">
                <a16:creationId xmlns:a16="http://schemas.microsoft.com/office/drawing/2014/main" id="{E648DC48-BCEA-40A6-B46B-A4ECFCBD4DE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544" y="236155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" name="Picture 7" descr="Image1flocon neige">
            <a:extLst>
              <a:ext uri="{FF2B5EF4-FFF2-40B4-BE49-F238E27FC236}">
                <a16:creationId xmlns:a16="http://schemas.microsoft.com/office/drawing/2014/main" id="{9406029E-CEF5-464F-9FCC-6B4517C6B7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169" y="23615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5" name="Picture 7" descr="Image1flocon neige">
            <a:extLst>
              <a:ext uri="{FF2B5EF4-FFF2-40B4-BE49-F238E27FC236}">
                <a16:creationId xmlns:a16="http://schemas.microsoft.com/office/drawing/2014/main" id="{8B22E200-6664-4ED3-AE66-2D1CB13028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3981" y="244951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6" name="Picture 7" descr="Image1flocon neige">
            <a:extLst>
              <a:ext uri="{FF2B5EF4-FFF2-40B4-BE49-F238E27FC236}">
                <a16:creationId xmlns:a16="http://schemas.microsoft.com/office/drawing/2014/main" id="{3334DF8A-E405-4E49-A40A-8B7574951E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29333" y="297176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7" name="Picture 7" descr="Image1flocon neige">
            <a:extLst>
              <a:ext uri="{FF2B5EF4-FFF2-40B4-BE49-F238E27FC236}">
                <a16:creationId xmlns:a16="http://schemas.microsoft.com/office/drawing/2014/main" id="{8D3076F6-F7BD-4126-A094-074ED89E99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61008" y="3422611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" name="Picture 7" descr="Image1flocon neige">
            <a:extLst>
              <a:ext uri="{FF2B5EF4-FFF2-40B4-BE49-F238E27FC236}">
                <a16:creationId xmlns:a16="http://schemas.microsoft.com/office/drawing/2014/main" id="{6D6960A5-002F-486C-90E3-2D6F71BBBC5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02350" y="174573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" name="Picture 7" descr="Image1flocon neige">
            <a:extLst>
              <a:ext uri="{FF2B5EF4-FFF2-40B4-BE49-F238E27FC236}">
                <a16:creationId xmlns:a16="http://schemas.microsoft.com/office/drawing/2014/main" id="{CDF4FE6A-A3A5-41D5-91D9-D8C6F22A40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2165" y="1671307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0" name="Picture 7" descr="Image1flocon neige">
            <a:extLst>
              <a:ext uri="{FF2B5EF4-FFF2-40B4-BE49-F238E27FC236}">
                <a16:creationId xmlns:a16="http://schemas.microsoft.com/office/drawing/2014/main" id="{F9CA2C0E-0DA5-4F18-AAFF-2C43F59F27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10718" y="175761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1" name="Picture 7" descr="Image1flocon neige">
            <a:extLst>
              <a:ext uri="{FF2B5EF4-FFF2-40B4-BE49-F238E27FC236}">
                <a16:creationId xmlns:a16="http://schemas.microsoft.com/office/drawing/2014/main" id="{C12DBCCC-0102-47BE-B73D-BE9BF23669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94768" y="1917956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" name="Picture 7" descr="Image1flocon neige">
            <a:extLst>
              <a:ext uri="{FF2B5EF4-FFF2-40B4-BE49-F238E27FC236}">
                <a16:creationId xmlns:a16="http://schemas.microsoft.com/office/drawing/2014/main" id="{36BE855D-0CEC-4B26-85C4-1D1AA00B3E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23343" y="218783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" name="Picture 7" descr="Image1flocon neige">
            <a:extLst>
              <a:ext uri="{FF2B5EF4-FFF2-40B4-BE49-F238E27FC236}">
                <a16:creationId xmlns:a16="http://schemas.microsoft.com/office/drawing/2014/main" id="{F46FCCDE-61E7-4AD4-AF1E-94661D9FCC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68489" y="292507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" name="Picture 7" descr="Image1flocon neige">
            <a:extLst>
              <a:ext uri="{FF2B5EF4-FFF2-40B4-BE49-F238E27FC236}">
                <a16:creationId xmlns:a16="http://schemas.microsoft.com/office/drawing/2014/main" id="{4B9D81AE-A5CB-4AFF-8B45-1F23F0D54C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81114" y="292507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5" name="Picture 7" descr="Image1flocon neige">
            <a:extLst>
              <a:ext uri="{FF2B5EF4-FFF2-40B4-BE49-F238E27FC236}">
                <a16:creationId xmlns:a16="http://schemas.microsoft.com/office/drawing/2014/main" id="{6E599665-1560-4097-AD22-6F153A5AB9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84071" y="238532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6" name="Picture 7" descr="Image1flocon neige">
            <a:extLst>
              <a:ext uri="{FF2B5EF4-FFF2-40B4-BE49-F238E27FC236}">
                <a16:creationId xmlns:a16="http://schemas.microsoft.com/office/drawing/2014/main" id="{6AB77DB1-5E8E-4C76-A1D6-60C3C80FB6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20926" y="3013037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7" name="Picture 7" descr="Image1flocon neige">
            <a:extLst>
              <a:ext uri="{FF2B5EF4-FFF2-40B4-BE49-F238E27FC236}">
                <a16:creationId xmlns:a16="http://schemas.microsoft.com/office/drawing/2014/main" id="{99B1A2C9-8109-4F72-8AD3-6FF1BB69FF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872" y="136979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8" name="Picture 7" descr="Image1flocon neige">
            <a:extLst>
              <a:ext uri="{FF2B5EF4-FFF2-40B4-BE49-F238E27FC236}">
                <a16:creationId xmlns:a16="http://schemas.microsoft.com/office/drawing/2014/main" id="{49C9D59E-73E8-42B3-A7C6-1D46C910D7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8547" y="1820640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9" name="Picture 7" descr="Image1flocon neige">
            <a:extLst>
              <a:ext uri="{FF2B5EF4-FFF2-40B4-BE49-F238E27FC236}">
                <a16:creationId xmlns:a16="http://schemas.microsoft.com/office/drawing/2014/main" id="{FCE06061-3B65-4CE1-BD5D-BF84AA096D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889" y="14376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0" name="Picture 7" descr="Image1flocon neige">
            <a:extLst>
              <a:ext uri="{FF2B5EF4-FFF2-40B4-BE49-F238E27FC236}">
                <a16:creationId xmlns:a16="http://schemas.microsoft.com/office/drawing/2014/main" id="{0F76AA64-979E-47A5-91C0-E2F2056E1F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704" y="69336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1" name="Picture 7" descr="Image1flocon neige">
            <a:extLst>
              <a:ext uri="{FF2B5EF4-FFF2-40B4-BE49-F238E27FC236}">
                <a16:creationId xmlns:a16="http://schemas.microsoft.com/office/drawing/2014/main" id="{F30E45F3-491A-4080-AB77-6A5439A2E6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257" y="155647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2" name="Picture 7" descr="Image1flocon neige">
            <a:extLst>
              <a:ext uri="{FF2B5EF4-FFF2-40B4-BE49-F238E27FC236}">
                <a16:creationId xmlns:a16="http://schemas.microsoft.com/office/drawing/2014/main" id="{EB7190AC-7C41-41D6-A70F-D166FCD993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1357" y="31598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" name="Picture 7" descr="Image1flocon neige">
            <a:extLst>
              <a:ext uri="{FF2B5EF4-FFF2-40B4-BE49-F238E27FC236}">
                <a16:creationId xmlns:a16="http://schemas.microsoft.com/office/drawing/2014/main" id="{A57ED2C4-8493-4EE7-BF8A-F35EEBF0B77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882" y="58586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" name="Picture 7" descr="Image1flocon neige">
            <a:extLst>
              <a:ext uri="{FF2B5EF4-FFF2-40B4-BE49-F238E27FC236}">
                <a16:creationId xmlns:a16="http://schemas.microsoft.com/office/drawing/2014/main" id="{66FC3BF9-13EB-430F-A7FB-D82DD7E711C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6028" y="132310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5" name="Picture 7" descr="Image1flocon neige">
            <a:extLst>
              <a:ext uri="{FF2B5EF4-FFF2-40B4-BE49-F238E27FC236}">
                <a16:creationId xmlns:a16="http://schemas.microsoft.com/office/drawing/2014/main" id="{D7B16976-3F16-4667-82D1-50B320C790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653" y="132310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6" name="Picture 7" descr="Image1flocon neige">
            <a:extLst>
              <a:ext uri="{FF2B5EF4-FFF2-40B4-BE49-F238E27FC236}">
                <a16:creationId xmlns:a16="http://schemas.microsoft.com/office/drawing/2014/main" id="{605EA67F-6DB5-4792-8242-6EDC726D8BF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10" y="78335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7" name="Picture 7" descr="Image1flocon neige">
            <a:extLst>
              <a:ext uri="{FF2B5EF4-FFF2-40B4-BE49-F238E27FC236}">
                <a16:creationId xmlns:a16="http://schemas.microsoft.com/office/drawing/2014/main" id="{7EBE6B3B-A665-4187-AEEE-81DA6A9B36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465" y="1411066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8" name="Picture 7" descr="Image1flocon neige">
            <a:extLst>
              <a:ext uri="{FF2B5EF4-FFF2-40B4-BE49-F238E27FC236}">
                <a16:creationId xmlns:a16="http://schemas.microsoft.com/office/drawing/2014/main" id="{6290E241-E5F6-4191-8FA1-48622E0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438" y="21097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9" name="Picture 7" descr="Image1flocon neige">
            <a:extLst>
              <a:ext uri="{FF2B5EF4-FFF2-40B4-BE49-F238E27FC236}">
                <a16:creationId xmlns:a16="http://schemas.microsoft.com/office/drawing/2014/main" id="{787E3491-4E65-4E5E-908E-FA32E5FA76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463" y="3011488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0" name="Picture 7" descr="Image1flocon neige">
            <a:extLst>
              <a:ext uri="{FF2B5EF4-FFF2-40B4-BE49-F238E27FC236}">
                <a16:creationId xmlns:a16="http://schemas.microsoft.com/office/drawing/2014/main" id="{C58F7CE6-868F-4CBA-8268-A4B4343B0A0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805" y="13346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7" name="Picture 7" descr="Image1flocon neige">
            <a:extLst>
              <a:ext uri="{FF2B5EF4-FFF2-40B4-BE49-F238E27FC236}">
                <a16:creationId xmlns:a16="http://schemas.microsoft.com/office/drawing/2014/main" id="{7ECCA53D-F775-4308-A16E-B989C0772E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526" y="197420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9" name="Picture 7" descr="Image1flocon neige">
            <a:extLst>
              <a:ext uri="{FF2B5EF4-FFF2-40B4-BE49-F238E27FC236}">
                <a16:creationId xmlns:a16="http://schemas.microsoft.com/office/drawing/2014/main" id="{8C7AEE39-2CF6-49C0-85F9-E31FF2DDAB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4557" y="167813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0" name="Picture 7" descr="Image1flocon neige">
            <a:extLst>
              <a:ext uri="{FF2B5EF4-FFF2-40B4-BE49-F238E27FC236}">
                <a16:creationId xmlns:a16="http://schemas.microsoft.com/office/drawing/2014/main" id="{33C5B1C4-200E-490D-BD03-5ACF7CA6E0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232" y="2128988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1" name="Picture 7" descr="Image1flocon neige">
            <a:extLst>
              <a:ext uri="{FF2B5EF4-FFF2-40B4-BE49-F238E27FC236}">
                <a16:creationId xmlns:a16="http://schemas.microsoft.com/office/drawing/2014/main" id="{9C95ADF3-ABB0-4A8F-A592-8A4CC755ED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574" y="4521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2" name="Picture 7" descr="Image1flocon neige">
            <a:extLst>
              <a:ext uri="{FF2B5EF4-FFF2-40B4-BE49-F238E27FC236}">
                <a16:creationId xmlns:a16="http://schemas.microsoft.com/office/drawing/2014/main" id="{A9DC9E89-2B7D-4B49-9196-AF585BED86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389" y="37768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3" name="Picture 7" descr="Image1flocon neige">
            <a:extLst>
              <a:ext uri="{FF2B5EF4-FFF2-40B4-BE49-F238E27FC236}">
                <a16:creationId xmlns:a16="http://schemas.microsoft.com/office/drawing/2014/main" id="{2C3C92D6-7F96-45CE-886A-AA9ED47116D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942" y="46399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" name="Picture 7" descr="Image1flocon neige">
            <a:extLst>
              <a:ext uri="{FF2B5EF4-FFF2-40B4-BE49-F238E27FC236}">
                <a16:creationId xmlns:a16="http://schemas.microsoft.com/office/drawing/2014/main" id="{4151C80A-B834-4F66-AA83-8A88F94A91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42" y="62433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5" name="Picture 7" descr="Image1flocon neige">
            <a:extLst>
              <a:ext uri="{FF2B5EF4-FFF2-40B4-BE49-F238E27FC236}">
                <a16:creationId xmlns:a16="http://schemas.microsoft.com/office/drawing/2014/main" id="{58688F15-4964-46C4-9307-416141556E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67" y="89420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" name="Picture 7" descr="Image1flocon neige">
            <a:extLst>
              <a:ext uri="{FF2B5EF4-FFF2-40B4-BE49-F238E27FC236}">
                <a16:creationId xmlns:a16="http://schemas.microsoft.com/office/drawing/2014/main" id="{6697D72A-3231-48CC-84F0-D871B8A4C1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38" y="16314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9" name="Picture 7" descr="Image1flocon neige">
            <a:extLst>
              <a:ext uri="{FF2B5EF4-FFF2-40B4-BE49-F238E27FC236}">
                <a16:creationId xmlns:a16="http://schemas.microsoft.com/office/drawing/2014/main" id="{3EFC73CD-1013-4D0C-AD00-0261B145FDE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150" y="171941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0" name="Picture 7" descr="Image1flocon neige">
            <a:extLst>
              <a:ext uri="{FF2B5EF4-FFF2-40B4-BE49-F238E27FC236}">
                <a16:creationId xmlns:a16="http://schemas.microsoft.com/office/drawing/2014/main" id="{79A42758-A88C-4A38-88A7-870762F812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838" y="22621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1" name="Picture 7" descr="Image1flocon neige">
            <a:extLst>
              <a:ext uri="{FF2B5EF4-FFF2-40B4-BE49-F238E27FC236}">
                <a16:creationId xmlns:a16="http://schemas.microsoft.com/office/drawing/2014/main" id="{5A417137-D1C7-4094-A8D4-9FF257B05A7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3" y="3163888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2" name="Picture 7" descr="Image1flocon neige">
            <a:extLst>
              <a:ext uri="{FF2B5EF4-FFF2-40B4-BE49-F238E27FC236}">
                <a16:creationId xmlns:a16="http://schemas.microsoft.com/office/drawing/2014/main" id="{8A8D67CB-8A20-4BE7-8388-537DC0F907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205" y="14870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3" name="Picture 7" descr="Image1flocon neige">
            <a:extLst>
              <a:ext uri="{FF2B5EF4-FFF2-40B4-BE49-F238E27FC236}">
                <a16:creationId xmlns:a16="http://schemas.microsoft.com/office/drawing/2014/main" id="{99A161A4-9459-423D-89A5-BC60A73D6F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020" y="141258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6" name="Picture 7" descr="Image1flocon neige">
            <a:extLst>
              <a:ext uri="{FF2B5EF4-FFF2-40B4-BE49-F238E27FC236}">
                <a16:creationId xmlns:a16="http://schemas.microsoft.com/office/drawing/2014/main" id="{B4355040-D2BF-4246-8328-8A89143690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198" y="192910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8" name="Picture 7" descr="Image1flocon neige">
            <a:extLst>
              <a:ext uri="{FF2B5EF4-FFF2-40B4-BE49-F238E27FC236}">
                <a16:creationId xmlns:a16="http://schemas.microsoft.com/office/drawing/2014/main" id="{D4DBDEDD-31D3-43B4-BB8A-2661EB5005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969" y="26663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9" name="Picture 7" descr="Image1flocon neige">
            <a:extLst>
              <a:ext uri="{FF2B5EF4-FFF2-40B4-BE49-F238E27FC236}">
                <a16:creationId xmlns:a16="http://schemas.microsoft.com/office/drawing/2014/main" id="{29621BA2-16F8-4C8F-9481-D8A50B9601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926" y="212660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0" name="Picture 7" descr="Image1flocon neige">
            <a:extLst>
              <a:ext uri="{FF2B5EF4-FFF2-40B4-BE49-F238E27FC236}">
                <a16:creationId xmlns:a16="http://schemas.microsoft.com/office/drawing/2014/main" id="{6266BD0B-080E-44BE-AEC1-45F877673B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781" y="275431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1" name="Picture 7" descr="Image1flocon neige">
            <a:extLst>
              <a:ext uri="{FF2B5EF4-FFF2-40B4-BE49-F238E27FC236}">
                <a16:creationId xmlns:a16="http://schemas.microsoft.com/office/drawing/2014/main" id="{5B690555-98E3-45A5-9FE9-CDD3256D16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99" y="119552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" name="Picture 7" descr="Image1flocon neige">
            <a:extLst>
              <a:ext uri="{FF2B5EF4-FFF2-40B4-BE49-F238E27FC236}">
                <a16:creationId xmlns:a16="http://schemas.microsoft.com/office/drawing/2014/main" id="{EA328F37-7971-4BA0-B0D2-2781A5B4DF6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99" y="1500323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" name="Picture 7" descr="Image1flocon neige">
            <a:extLst>
              <a:ext uri="{FF2B5EF4-FFF2-40B4-BE49-F238E27FC236}">
                <a16:creationId xmlns:a16="http://schemas.microsoft.com/office/drawing/2014/main" id="{C3855D88-E89A-41B6-A242-F98080B949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636" y="2705339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Picture 7" descr="Image1flocon neige">
            <a:extLst>
              <a:ext uri="{FF2B5EF4-FFF2-40B4-BE49-F238E27FC236}">
                <a16:creationId xmlns:a16="http://schemas.microsoft.com/office/drawing/2014/main" id="{F2127DEB-F9F1-49B2-A830-6DB3D11914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13" y="1975236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" name="Picture 7" descr="Image1flocon neige">
            <a:extLst>
              <a:ext uri="{FF2B5EF4-FFF2-40B4-BE49-F238E27FC236}">
                <a16:creationId xmlns:a16="http://schemas.microsoft.com/office/drawing/2014/main" id="{EEF49093-0CFD-43B3-B783-370044839E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61" y="178385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" name="Picture 7" descr="Image1flocon neige">
            <a:extLst>
              <a:ext uri="{FF2B5EF4-FFF2-40B4-BE49-F238E27FC236}">
                <a16:creationId xmlns:a16="http://schemas.microsoft.com/office/drawing/2014/main" id="{B2260550-A5E2-403A-AA10-C34BF279A2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64077" y="44763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" name="Picture 7" descr="Image1flocon neige">
            <a:extLst>
              <a:ext uri="{FF2B5EF4-FFF2-40B4-BE49-F238E27FC236}">
                <a16:creationId xmlns:a16="http://schemas.microsoft.com/office/drawing/2014/main" id="{685E7AB4-4217-4A0B-8496-AB25659BF80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78201" y="96862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" name="Picture 7" descr="Image1flocon neige">
            <a:extLst>
              <a:ext uri="{FF2B5EF4-FFF2-40B4-BE49-F238E27FC236}">
                <a16:creationId xmlns:a16="http://schemas.microsoft.com/office/drawing/2014/main" id="{ED4DC369-08A1-4864-8138-467D5FD5B14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23790" y="55041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" name="Picture 7" descr="Image1flocon neige">
            <a:extLst>
              <a:ext uri="{FF2B5EF4-FFF2-40B4-BE49-F238E27FC236}">
                <a16:creationId xmlns:a16="http://schemas.microsoft.com/office/drawing/2014/main" id="{FBBB34CC-8385-4B31-BC40-2CA8BAF8C4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45903" y="2294117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" name="Picture 7" descr="Image1flocon neige">
            <a:extLst>
              <a:ext uri="{FF2B5EF4-FFF2-40B4-BE49-F238E27FC236}">
                <a16:creationId xmlns:a16="http://schemas.microsoft.com/office/drawing/2014/main" id="{ECB2547F-D1CE-4652-A45D-2EF9423029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75964" y="279388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2" name="Picture 7" descr="Image1flocon neige">
            <a:extLst>
              <a:ext uri="{FF2B5EF4-FFF2-40B4-BE49-F238E27FC236}">
                <a16:creationId xmlns:a16="http://schemas.microsoft.com/office/drawing/2014/main" id="{4CDA35A3-7A0D-423C-BF9D-B585EE284B6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53667" y="2691105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3" name="Picture 7" descr="Image1flocon neige">
            <a:extLst>
              <a:ext uri="{FF2B5EF4-FFF2-40B4-BE49-F238E27FC236}">
                <a16:creationId xmlns:a16="http://schemas.microsoft.com/office/drawing/2014/main" id="{608EEC21-B228-4D7D-8CB3-CCCC23AD12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9532" y="232960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4" name="Picture 9">
            <a:extLst>
              <a:ext uri="{FF2B5EF4-FFF2-40B4-BE49-F238E27FC236}">
                <a16:creationId xmlns:a16="http://schemas.microsoft.com/office/drawing/2014/main" id="{8678A8A2-5487-4B4D-8F2A-2234975A4ED3}"/>
              </a:ext>
            </a:extLst>
          </p:cNvPr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588" y="21263"/>
            <a:ext cx="32400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" name="Picture 7" descr="Image1flocon neige">
            <a:extLst>
              <a:ext uri="{FF2B5EF4-FFF2-40B4-BE49-F238E27FC236}">
                <a16:creationId xmlns:a16="http://schemas.microsoft.com/office/drawing/2014/main" id="{E0C97F4F-8748-412F-B679-89615D31C4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383" y="921580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7" name="Picture 7" descr="Image1flocon neige">
            <a:extLst>
              <a:ext uri="{FF2B5EF4-FFF2-40B4-BE49-F238E27FC236}">
                <a16:creationId xmlns:a16="http://schemas.microsoft.com/office/drawing/2014/main" id="{B6430C81-2A7E-4BFB-A403-83077A5EE3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662" y="147309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8" name="Picture 7" descr="Image1flocon neige">
            <a:extLst>
              <a:ext uri="{FF2B5EF4-FFF2-40B4-BE49-F238E27FC236}">
                <a16:creationId xmlns:a16="http://schemas.microsoft.com/office/drawing/2014/main" id="{03B97575-AE32-4A05-8972-29BC8B431A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477" y="72884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9" name="Picture 7" descr="Image1flocon neige">
            <a:extLst>
              <a:ext uri="{FF2B5EF4-FFF2-40B4-BE49-F238E27FC236}">
                <a16:creationId xmlns:a16="http://schemas.microsoft.com/office/drawing/2014/main" id="{CE8E581F-FCB3-4874-BAB8-A6C96E744B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030" y="159195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0" name="Picture 7" descr="Image1flocon neige">
            <a:extLst>
              <a:ext uri="{FF2B5EF4-FFF2-40B4-BE49-F238E27FC236}">
                <a16:creationId xmlns:a16="http://schemas.microsoft.com/office/drawing/2014/main" id="{DB4E851B-7636-48A4-96A0-711A89831C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383" y="907404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1" name="Picture 7" descr="Image1flocon neige">
            <a:extLst>
              <a:ext uri="{FF2B5EF4-FFF2-40B4-BE49-F238E27FC236}">
                <a16:creationId xmlns:a16="http://schemas.microsoft.com/office/drawing/2014/main" id="{27CC6561-6BA2-40B7-A7B2-E3007DD7F0D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64077" y="312956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3" name="Picture 7" descr="Image1flocon neige">
            <a:extLst>
              <a:ext uri="{FF2B5EF4-FFF2-40B4-BE49-F238E27FC236}">
                <a16:creationId xmlns:a16="http://schemas.microsoft.com/office/drawing/2014/main" id="{644F2701-5847-4C0B-8EB1-047BC0A967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383" y="78690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2" name="Picture 7" descr="Image1flocon neige">
            <a:extLst>
              <a:ext uri="{FF2B5EF4-FFF2-40B4-BE49-F238E27FC236}">
                <a16:creationId xmlns:a16="http://schemas.microsoft.com/office/drawing/2014/main" id="{B251E61C-32BC-4A9B-9BA7-71605118D5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373" y="31019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4" name="Picture 7" descr="Image1flocon neige">
            <a:extLst>
              <a:ext uri="{FF2B5EF4-FFF2-40B4-BE49-F238E27FC236}">
                <a16:creationId xmlns:a16="http://schemas.microsoft.com/office/drawing/2014/main" id="{2487BBCF-DFEC-46A9-83F5-5EC394ECD6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090" y="227816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" name="Picture 7" descr="Image1flocon neige">
            <a:extLst>
              <a:ext uri="{FF2B5EF4-FFF2-40B4-BE49-F238E27FC236}">
                <a16:creationId xmlns:a16="http://schemas.microsoft.com/office/drawing/2014/main" id="{4C1F02B2-7DC8-4263-AB56-F425107A30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865" y="2430561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6" name="Picture 7" descr="Image1flocon neige">
            <a:extLst>
              <a:ext uri="{FF2B5EF4-FFF2-40B4-BE49-F238E27FC236}">
                <a16:creationId xmlns:a16="http://schemas.microsoft.com/office/drawing/2014/main" id="{DCE7214E-3C75-4583-BC86-6DAF5C0E2D6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265" y="2582961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7" name="Picture 7" descr="Image1flocon neige">
            <a:extLst>
              <a:ext uri="{FF2B5EF4-FFF2-40B4-BE49-F238E27FC236}">
                <a16:creationId xmlns:a16="http://schemas.microsoft.com/office/drawing/2014/main" id="{71A0AFCC-53C2-46BB-962F-F7CAD5371F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890" y="2582961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0" name="Picture 7" descr="Image1flocon neige">
            <a:extLst>
              <a:ext uri="{FF2B5EF4-FFF2-40B4-BE49-F238E27FC236}">
                <a16:creationId xmlns:a16="http://schemas.microsoft.com/office/drawing/2014/main" id="{7B1394FF-1C20-40A6-A304-A7FA5705F7C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744" y="281875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1" name="Picture 7" descr="Image1flocon neige">
            <a:extLst>
              <a:ext uri="{FF2B5EF4-FFF2-40B4-BE49-F238E27FC236}">
                <a16:creationId xmlns:a16="http://schemas.microsoft.com/office/drawing/2014/main" id="{3FFDAC11-EBDB-4A74-8819-EEF78BB036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369" y="2818752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2" name="Picture 7" descr="Image1flocon neige">
            <a:extLst>
              <a:ext uri="{FF2B5EF4-FFF2-40B4-BE49-F238E27FC236}">
                <a16:creationId xmlns:a16="http://schemas.microsoft.com/office/drawing/2014/main" id="{3CE14599-BAB5-44B0-86FC-185A1916BD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156" y="2298288"/>
            <a:ext cx="5492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3" name="Picture 7" descr="Image1flocon neige">
            <a:extLst>
              <a:ext uri="{FF2B5EF4-FFF2-40B4-BE49-F238E27FC236}">
                <a16:creationId xmlns:a16="http://schemas.microsoft.com/office/drawing/2014/main" id="{A4A26E33-72E0-4EF0-BEA8-7134814B41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931" y="245068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4" name="Picture 7" descr="Image1flocon neige">
            <a:extLst>
              <a:ext uri="{FF2B5EF4-FFF2-40B4-BE49-F238E27FC236}">
                <a16:creationId xmlns:a16="http://schemas.microsoft.com/office/drawing/2014/main" id="{9F556989-EDEC-4E38-B901-5767042155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331" y="2603088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6" name="Picture 7" descr="Image1flocon neige">
            <a:extLst>
              <a:ext uri="{FF2B5EF4-FFF2-40B4-BE49-F238E27FC236}">
                <a16:creationId xmlns:a16="http://schemas.microsoft.com/office/drawing/2014/main" id="{E8F8F681-40F3-471D-83D7-0255867B48A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39" y="1157582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" name="Picture 7" descr="Image1flocon neige">
            <a:extLst>
              <a:ext uri="{FF2B5EF4-FFF2-40B4-BE49-F238E27FC236}">
                <a16:creationId xmlns:a16="http://schemas.microsoft.com/office/drawing/2014/main" id="{96AFE6A4-173A-4896-9D3A-339D5E1DE6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514" y="1953803"/>
            <a:ext cx="5508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" name="WordArt 75">
            <a:extLst>
              <a:ext uri="{FF2B5EF4-FFF2-40B4-BE49-F238E27FC236}">
                <a16:creationId xmlns:a16="http://schemas.microsoft.com/office/drawing/2014/main" id="{8EB046A1-BF00-4812-8453-2FDB0B59552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02090" y="1071563"/>
            <a:ext cx="223736" cy="3413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A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28" name="WordArt 76">
            <a:extLst>
              <a:ext uri="{FF2B5EF4-FFF2-40B4-BE49-F238E27FC236}">
                <a16:creationId xmlns:a16="http://schemas.microsoft.com/office/drawing/2014/main" id="{420727D4-70A7-470F-9AD9-AB888D9FDF5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536950" y="1347788"/>
            <a:ext cx="160338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BE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N</a:t>
            </a:r>
          </a:p>
        </p:txBody>
      </p:sp>
      <p:sp>
        <p:nvSpPr>
          <p:cNvPr id="229" name="WordArt 77">
            <a:extLst>
              <a:ext uri="{FF2B5EF4-FFF2-40B4-BE49-F238E27FC236}">
                <a16:creationId xmlns:a16="http://schemas.microsoft.com/office/drawing/2014/main" id="{0156470C-4AE4-4994-9908-DF8673D472C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11588" y="1603375"/>
            <a:ext cx="160337" cy="3413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N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36" name="WordArt 78">
            <a:extLst>
              <a:ext uri="{FF2B5EF4-FFF2-40B4-BE49-F238E27FC236}">
                <a16:creationId xmlns:a16="http://schemas.microsoft.com/office/drawing/2014/main" id="{66043583-1FDC-4311-80AC-77A48BE9829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062413" y="1898650"/>
            <a:ext cx="15875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37" name="WordArt 79">
            <a:extLst>
              <a:ext uri="{FF2B5EF4-FFF2-40B4-BE49-F238E27FC236}">
                <a16:creationId xmlns:a16="http://schemas.microsoft.com/office/drawing/2014/main" id="{772F2F46-7502-47A0-AFDA-E0C5F16172C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362450" y="2189163"/>
            <a:ext cx="13970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38" name="WordArt 79">
            <a:extLst>
              <a:ext uri="{FF2B5EF4-FFF2-40B4-BE49-F238E27FC236}">
                <a16:creationId xmlns:a16="http://schemas.microsoft.com/office/drawing/2014/main" id="{BFE0983E-8FA5-4D27-B9F2-ADBA2E8D4C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902200" y="1980000"/>
            <a:ext cx="18415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39" name="WordArt 79">
            <a:extLst>
              <a:ext uri="{FF2B5EF4-FFF2-40B4-BE49-F238E27FC236}">
                <a16:creationId xmlns:a16="http://schemas.microsoft.com/office/drawing/2014/main" id="{00B371F1-7FA7-4D72-9577-39EA54C505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9005" y="1980000"/>
            <a:ext cx="18415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0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40" name="WordArt 79">
            <a:extLst>
              <a:ext uri="{FF2B5EF4-FFF2-40B4-BE49-F238E27FC236}">
                <a16:creationId xmlns:a16="http://schemas.microsoft.com/office/drawing/2014/main" id="{487EA713-3F37-434F-AA0D-44EBAF84F2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27700" y="1980000"/>
            <a:ext cx="15240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41" name="WordArt 79">
            <a:extLst>
              <a:ext uri="{FF2B5EF4-FFF2-40B4-BE49-F238E27FC236}">
                <a16:creationId xmlns:a16="http://schemas.microsoft.com/office/drawing/2014/main" id="{920D0E74-B7C7-446E-A7EC-19179AF8218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34100" y="1980000"/>
            <a:ext cx="13970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189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6</a:t>
            </a:r>
            <a:endParaRPr lang="fr-BE" sz="189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242" name="Picture 7" descr="Image1flocon neige">
            <a:extLst>
              <a:ext uri="{FF2B5EF4-FFF2-40B4-BE49-F238E27FC236}">
                <a16:creationId xmlns:a16="http://schemas.microsoft.com/office/drawing/2014/main" id="{64FF9A1C-2246-417C-879E-2E4B13E4111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38" y="1046163"/>
            <a:ext cx="550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1F95072-BD51-4DC7-B005-D27688C9E49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531" y="1903412"/>
            <a:ext cx="838200" cy="13049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BC2F77F-0D40-4F5B-8E5E-036FB9137597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083" y="2412624"/>
            <a:ext cx="2170361" cy="731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/>
    </mc:Choice>
    <mc:Fallback>
      <p:transition spd="slow"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3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9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9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60000"/>
            <a:ext cx="3024000" cy="2880376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 w="63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 w="63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 w="6350"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87067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500"/>
                            </p:stCondLst>
                            <p:childTnLst>
                              <p:par>
                                <p:cTn id="2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12Hacemosor">
  <a:themeElements>
    <a:clrScheme name="12Hacemoso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2Hacemoso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2Hacemoso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Hacemoso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Hacemoso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Hacemoso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Hacemoso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2Hacemoso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Hacemoso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Hacemoso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Hacemoso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Hacemoso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Hacemoso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2Hacemoso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12Hacemosor</Template>
  <TotalTime>595</TotalTime>
  <Words>117</Words>
  <Application>Microsoft Office PowerPoint</Application>
  <PresentationFormat>Personnalisé</PresentationFormat>
  <Paragraphs>32</Paragraphs>
  <Slides>11</Slides>
  <Notes>6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9" baseType="lpstr">
      <vt:lpstr>Algerian</vt:lpstr>
      <vt:lpstr>Andy</vt:lpstr>
      <vt:lpstr>Arial</vt:lpstr>
      <vt:lpstr>Arial Black</vt:lpstr>
      <vt:lpstr>Calibri</vt:lpstr>
      <vt:lpstr>Script MT Bold</vt:lpstr>
      <vt:lpstr>Westwood LET</vt:lpstr>
      <vt:lpstr>12Hacemosor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SERRANO Henri</dc:creator>
  <dc:description>Navidad_2008</dc:description>
  <cp:lastModifiedBy>apex</cp:lastModifiedBy>
  <cp:revision>53</cp:revision>
  <dcterms:created xsi:type="dcterms:W3CDTF">2009-12-08T10:57:36Z</dcterms:created>
  <dcterms:modified xsi:type="dcterms:W3CDTF">2025-12-25T09:32:44Z</dcterms:modified>
</cp:coreProperties>
</file>