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  <p:sldId id="390" r:id="rId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01/01/2026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01/01/2026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739992" y="390759"/>
            <a:ext cx="28953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dirty="0"/>
              <a:t>Chuck Norris</a:t>
            </a:r>
            <a:endParaRPr lang="fr-FR" sz="40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2780935" y="2197290"/>
            <a:ext cx="4329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The Eyes of the Range</a:t>
            </a:r>
            <a:endParaRPr lang="fr-FR" sz="2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6794" y="2848093"/>
            <a:ext cx="676275" cy="158115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963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Echap</a:t>
            </a:r>
            <a:r>
              <a:rPr lang="fr-FR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pour quitter</a:t>
            </a:r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hlinkClick r:id="" action="ppaction://hlinkshowjump?jump=previousslide"/>
          </p:cNvPr>
          <p:cNvSpPr txBox="1"/>
          <p:nvPr/>
        </p:nvSpPr>
        <p:spPr>
          <a:xfrm>
            <a:off x="908414" y="5331051"/>
            <a:ext cx="123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relancer</a:t>
            </a:r>
            <a:endParaRPr lang="fr-FR" sz="2400" b="1" dirty="0"/>
          </a:p>
        </p:txBody>
      </p:sp>
      <p:sp>
        <p:nvSpPr>
          <p:cNvPr id="9" name="ZoneTexte 8">
            <a:hlinkClick r:id="" action="ppaction://hlinkshowjump?jump=endshow"/>
          </p:cNvPr>
          <p:cNvSpPr txBox="1"/>
          <p:nvPr/>
        </p:nvSpPr>
        <p:spPr>
          <a:xfrm>
            <a:off x="7135550" y="5696898"/>
            <a:ext cx="15698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/>
              <a:t>Quitter</a:t>
            </a:r>
            <a:endParaRPr lang="fr-FR" sz="3600" b="1" dirty="0"/>
          </a:p>
        </p:txBody>
      </p:sp>
      <p:pic>
        <p:nvPicPr>
          <p:cNvPr id="3" name="Chuck Norris _ The Eyes of the Ranger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74125" y="162376"/>
            <a:ext cx="6096000" cy="4572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370</TotalTime>
  <Words>12</Words>
  <Application>Microsoft Office PowerPoint</Application>
  <PresentationFormat>Affichage à l'écran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23</cp:revision>
  <dcterms:created xsi:type="dcterms:W3CDTF">2017-12-01T12:36:20Z</dcterms:created>
  <dcterms:modified xsi:type="dcterms:W3CDTF">2026-01-01T17:13:49Z</dcterms:modified>
</cp:coreProperties>
</file>