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31/12/2025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31/12/2025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910687" y="129970"/>
            <a:ext cx="485860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 smtClean="0"/>
              <a:t>Brigite</a:t>
            </a:r>
            <a:r>
              <a:rPr lang="fr-FR" sz="2800" b="1" dirty="0" smtClean="0"/>
              <a:t> Bardot et Jeanne </a:t>
            </a:r>
            <a:r>
              <a:rPr lang="fr-FR" sz="2400" b="1" dirty="0" smtClean="0"/>
              <a:t>Moreau </a:t>
            </a:r>
          </a:p>
          <a:p>
            <a:endParaRPr lang="fr-FR" sz="2400" b="1" dirty="0"/>
          </a:p>
          <a:p>
            <a:endParaRPr lang="fr-FR" sz="2400" b="1" dirty="0" smtClean="0"/>
          </a:p>
          <a:p>
            <a:endParaRPr lang="fr-FR" sz="24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2852382" y="2142698"/>
            <a:ext cx="42581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Ah Les </a:t>
            </a:r>
            <a:r>
              <a:rPr lang="fr-FR" dirty="0" err="1"/>
              <a:t>ptites</a:t>
            </a:r>
            <a:r>
              <a:rPr lang="fr-FR" dirty="0"/>
              <a:t> Femmes de Paris</a:t>
            </a:r>
          </a:p>
        </p:txBody>
      </p:sp>
      <p:pic>
        <p:nvPicPr>
          <p:cNvPr id="3" name="Image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862" y="4248860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963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Echap</a:t>
            </a:r>
            <a:r>
              <a:rPr lang="fr-F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pour quitter</a:t>
            </a:r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pic>
        <p:nvPicPr>
          <p:cNvPr id="2" name="Brigitte Bardot Jeanne Moreau Ah Les ptites Femmes de Paris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4000" y="354841"/>
            <a:ext cx="6096000" cy="4572000"/>
          </a:xfrm>
          <a:prstGeom prst="rect">
            <a:avLst/>
          </a:prstGeom>
        </p:spPr>
      </p:pic>
      <p:sp>
        <p:nvSpPr>
          <p:cNvPr id="6" name="ZoneTexte 5">
            <a:hlinkClick r:id="" action="ppaction://hlinkshowjump?jump=previousslide"/>
          </p:cNvPr>
          <p:cNvSpPr txBox="1"/>
          <p:nvPr/>
        </p:nvSpPr>
        <p:spPr>
          <a:xfrm>
            <a:off x="225287" y="5718412"/>
            <a:ext cx="885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Encore </a:t>
            </a:r>
            <a:endParaRPr lang="fr-FR" dirty="0"/>
          </a:p>
        </p:txBody>
      </p:sp>
      <p:sp>
        <p:nvSpPr>
          <p:cNvPr id="7" name="ZoneTexte 6">
            <a:hlinkClick r:id="" action="ppaction://hlinkshowjump?jump=endshow"/>
          </p:cNvPr>
          <p:cNvSpPr txBox="1"/>
          <p:nvPr/>
        </p:nvSpPr>
        <p:spPr>
          <a:xfrm>
            <a:off x="7478973" y="6087744"/>
            <a:ext cx="10621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quitter</a:t>
            </a:r>
            <a:endParaRPr lang="fr-FR" sz="2400" b="1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16</Words>
  <Application>Microsoft Office PowerPoint</Application>
  <PresentationFormat>Affichage à l'écran (4:3)</PresentationFormat>
  <Paragraphs>6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22</cp:revision>
  <dcterms:created xsi:type="dcterms:W3CDTF">2017-12-01T12:36:20Z</dcterms:created>
  <dcterms:modified xsi:type="dcterms:W3CDTF">2025-12-31T13:30:36Z</dcterms:modified>
</cp:coreProperties>
</file>