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mp4" ContentType="video/mp4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91" r:id="rId2"/>
    <p:sldId id="390" r:id="rId3"/>
  </p:sldIdLst>
  <p:sldSz cx="9144000" cy="6858000" type="screen4x3"/>
  <p:notesSz cx="6858000" cy="9144000"/>
  <p:defaultTextStyle>
    <a:defPPr>
      <a:defRPr lang="fr-FR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145" autoAdjust="0"/>
    <p:restoredTop sz="94660"/>
  </p:normalViewPr>
  <p:slideViewPr>
    <p:cSldViewPr snapToGrid="0">
      <p:cViewPr varScale="1">
        <p:scale>
          <a:sx n="70" d="100"/>
          <a:sy n="70" d="100"/>
        </p:scale>
        <p:origin x="56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7FA1CC-A00D-4CDD-9BEF-3083DFB8E774}" type="datetimeFigureOut">
              <a:rPr lang="fr-FR"/>
              <a:pPr>
                <a:defRPr/>
              </a:pPr>
              <a:t>01/01/2026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09435B-0C66-431F-9549-A9CF37D41FC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32561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71E7421-05AA-4DB7-8C51-033E8F77A398}" type="datetimeFigureOut">
              <a:rPr lang="fr-FR"/>
              <a:pPr>
                <a:defRPr/>
              </a:pPr>
              <a:t>01/01/2026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CE627F8-1025-41D3-B2F0-CF887558C15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2pPr>
      <a:lvl3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3pPr>
      <a:lvl4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4pPr>
      <a:lvl5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171450" indent="-171450" algn="l" defTabSz="685800" rtl="0" fontAlgn="base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3.png"/><Relationship Id="rId4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2051" name="Imag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2305579" y="321039"/>
            <a:ext cx="389863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000" b="1" dirty="0"/>
              <a:t>Antonio Bandera </a:t>
            </a:r>
            <a:endParaRPr lang="fr-FR" sz="4000" b="1" dirty="0"/>
          </a:p>
        </p:txBody>
      </p:sp>
      <p:sp>
        <p:nvSpPr>
          <p:cNvPr id="2" name="ZoneTexte 1"/>
          <p:cNvSpPr txBox="1"/>
          <p:nvPr/>
        </p:nvSpPr>
        <p:spPr>
          <a:xfrm>
            <a:off x="2780935" y="2197290"/>
            <a:ext cx="29479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 </a:t>
            </a:r>
            <a:r>
              <a:rPr lang="fr-FR" sz="2400" b="1" dirty="0" err="1"/>
              <a:t>Maybe</a:t>
            </a:r>
            <a:r>
              <a:rPr lang="fr-FR" sz="2400" b="1" dirty="0"/>
              <a:t> ! </a:t>
            </a:r>
            <a:r>
              <a:rPr lang="fr-FR" sz="2400" b="1" dirty="0" err="1"/>
              <a:t>Maybe</a:t>
            </a:r>
            <a:r>
              <a:rPr lang="fr-FR" sz="2400" b="1" dirty="0"/>
              <a:t> You</a:t>
            </a: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5725" y="3475890"/>
            <a:ext cx="676275" cy="1581150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123907" name="Imag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225287" y="6163917"/>
            <a:ext cx="19636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err="1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Echap</a:t>
            </a:r>
            <a:r>
              <a:rPr lang="fr-FR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 pour quitter</a:t>
            </a:r>
            <a:endParaRPr lang="fr-FR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126435" y="1311965"/>
            <a:ext cx="806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</p:txBody>
      </p:sp>
      <p:pic>
        <p:nvPicPr>
          <p:cNvPr id="2" name="Antonio Bandera Maybe ! Maybe You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524000" y="253749"/>
            <a:ext cx="6096000" cy="4572000"/>
          </a:xfrm>
          <a:prstGeom prst="rect">
            <a:avLst/>
          </a:prstGeom>
        </p:spPr>
      </p:pic>
      <p:sp>
        <p:nvSpPr>
          <p:cNvPr id="7" name="ZoneTexte 6">
            <a:hlinkClick r:id="" action="ppaction://hlinkshowjump?jump=previousslide"/>
          </p:cNvPr>
          <p:cNvSpPr txBox="1"/>
          <p:nvPr/>
        </p:nvSpPr>
        <p:spPr>
          <a:xfrm>
            <a:off x="908414" y="5331051"/>
            <a:ext cx="12311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 smtClean="0"/>
              <a:t>relancer</a:t>
            </a:r>
            <a:endParaRPr lang="fr-FR" sz="2400" b="1" dirty="0"/>
          </a:p>
        </p:txBody>
      </p:sp>
      <p:sp>
        <p:nvSpPr>
          <p:cNvPr id="9" name="ZoneTexte 8">
            <a:hlinkClick r:id="" action="ppaction://hlinkshowjump?jump=endshow"/>
          </p:cNvPr>
          <p:cNvSpPr txBox="1"/>
          <p:nvPr/>
        </p:nvSpPr>
        <p:spPr>
          <a:xfrm>
            <a:off x="7135550" y="5696898"/>
            <a:ext cx="156985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600" b="1" dirty="0" smtClean="0"/>
              <a:t>Quitter</a:t>
            </a:r>
            <a:endParaRPr lang="fr-FR" sz="3600" b="1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>
        <p15:prstTrans prst="curtains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364</TotalTime>
  <Words>12</Words>
  <Application>Microsoft Office PowerPoint</Application>
  <PresentationFormat>Affichage à l'écran (4:3)</PresentationFormat>
  <Paragraphs>5</Paragraphs>
  <Slides>2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Thème Office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Leuloup</dc:creator>
  <cp:lastModifiedBy>Leuloup</cp:lastModifiedBy>
  <cp:revision>22</cp:revision>
  <dcterms:created xsi:type="dcterms:W3CDTF">2017-12-01T12:36:20Z</dcterms:created>
  <dcterms:modified xsi:type="dcterms:W3CDTF">2026-01-01T09:03:50Z</dcterms:modified>
</cp:coreProperties>
</file>