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01/01/2026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01/01/2026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739992" y="390759"/>
            <a:ext cx="31188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/>
              <a:t>Alain Barriere</a:t>
            </a:r>
            <a:endParaRPr lang="fr-FR" sz="4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3478575" y="2082191"/>
            <a:ext cx="2186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ginguettes</a:t>
            </a:r>
            <a:endParaRPr lang="fr-FR" sz="2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6794" y="2848093"/>
            <a:ext cx="676275" cy="158115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963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Echap</a:t>
            </a:r>
            <a:r>
              <a:rPr lang="fr-FR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pour quitter</a:t>
            </a:r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previous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pic>
        <p:nvPicPr>
          <p:cNvPr id="2" name="Alain Barriere les ginguettes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4000" y="162376"/>
            <a:ext cx="6096000" cy="457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</TotalTime>
  <Words>9</Words>
  <Application>Microsoft Office PowerPoint</Application>
  <PresentationFormat>Affichage à l'écran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24</cp:revision>
  <dcterms:created xsi:type="dcterms:W3CDTF">2017-12-01T12:36:20Z</dcterms:created>
  <dcterms:modified xsi:type="dcterms:W3CDTF">2026-01-01T17:36:52Z</dcterms:modified>
</cp:coreProperties>
</file>