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31/12/2025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31/12/2025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52382" y="405868"/>
            <a:ext cx="4858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France Gall</a:t>
            </a:r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852382" y="2142698"/>
            <a:ext cx="4258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Ne sois pas si </a:t>
            </a:r>
            <a:r>
              <a:rPr lang="fr-FR" sz="2400" b="1" dirty="0" smtClean="0"/>
              <a:t>bête</a:t>
            </a:r>
            <a:endParaRPr lang="fr-FR" sz="2400" b="1" dirty="0"/>
          </a:p>
        </p:txBody>
      </p:sp>
      <p:pic>
        <p:nvPicPr>
          <p:cNvPr id="3" name="Imag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146" y="4262508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" name="ZoneTexte 5">
            <a:hlinkClick r:id="" action="ppaction://hlinkshowjump?jump=previousslide"/>
          </p:cNvPr>
          <p:cNvSpPr txBox="1"/>
          <p:nvPr/>
        </p:nvSpPr>
        <p:spPr>
          <a:xfrm>
            <a:off x="225287" y="5718412"/>
            <a:ext cx="885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Encore </a:t>
            </a:r>
            <a:endParaRPr lang="fr-FR" dirty="0"/>
          </a:p>
        </p:txBody>
      </p:sp>
      <p:sp>
        <p:nvSpPr>
          <p:cNvPr id="7" name="ZoneTexte 6">
            <a:hlinkClick r:id="" action="ppaction://hlinkshowjump?jump=endshow"/>
          </p:cNvPr>
          <p:cNvSpPr txBox="1"/>
          <p:nvPr/>
        </p:nvSpPr>
        <p:spPr>
          <a:xfrm>
            <a:off x="7478973" y="6087744"/>
            <a:ext cx="1062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quitter</a:t>
            </a:r>
            <a:endParaRPr lang="fr-FR" sz="2400" b="1" dirty="0"/>
          </a:p>
        </p:txBody>
      </p:sp>
      <p:pic>
        <p:nvPicPr>
          <p:cNvPr id="3" name="France Gall_ Ne sois pas si bet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378725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12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23</cp:revision>
  <dcterms:created xsi:type="dcterms:W3CDTF">2017-12-01T12:36:20Z</dcterms:created>
  <dcterms:modified xsi:type="dcterms:W3CDTF">2025-12-31T16:31:50Z</dcterms:modified>
</cp:coreProperties>
</file>