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57" r:id="rId16"/>
    <p:sldId id="259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2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826" y="4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2A80F-5616-4DAC-BF62-77643923067B}" type="datetimeFigureOut">
              <a:rPr lang="es-ES" smtClean="0"/>
              <a:t>13/12/2025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C922-E925-4CC8-B822-1A8CD9D448D7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767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2A80F-5616-4DAC-BF62-77643923067B}" type="datetimeFigureOut">
              <a:rPr lang="es-ES" smtClean="0"/>
              <a:t>13/12/2025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C922-E925-4CC8-B822-1A8CD9D448D7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825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2A80F-5616-4DAC-BF62-77643923067B}" type="datetimeFigureOut">
              <a:rPr lang="es-ES" smtClean="0"/>
              <a:t>13/12/2025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C922-E925-4CC8-B822-1A8CD9D448D7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992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2A80F-5616-4DAC-BF62-77643923067B}" type="datetimeFigureOut">
              <a:rPr lang="es-ES" smtClean="0"/>
              <a:t>13/12/2025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C922-E925-4CC8-B822-1A8CD9D448D7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992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2A80F-5616-4DAC-BF62-77643923067B}" type="datetimeFigureOut">
              <a:rPr lang="es-ES" smtClean="0"/>
              <a:t>13/12/2025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C922-E925-4CC8-B822-1A8CD9D448D7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0997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2A80F-5616-4DAC-BF62-77643923067B}" type="datetimeFigureOut">
              <a:rPr lang="es-ES" smtClean="0"/>
              <a:t>13/12/2025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C922-E925-4CC8-B822-1A8CD9D448D7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840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2A80F-5616-4DAC-BF62-77643923067B}" type="datetimeFigureOut">
              <a:rPr lang="es-ES" smtClean="0"/>
              <a:t>13/12/2025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C922-E925-4CC8-B822-1A8CD9D448D7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4591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2A80F-5616-4DAC-BF62-77643923067B}" type="datetimeFigureOut">
              <a:rPr lang="es-ES" smtClean="0"/>
              <a:t>13/12/2025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C922-E925-4CC8-B822-1A8CD9D448D7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126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2A80F-5616-4DAC-BF62-77643923067B}" type="datetimeFigureOut">
              <a:rPr lang="es-ES" smtClean="0"/>
              <a:t>13/12/2025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C922-E925-4CC8-B822-1A8CD9D448D7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659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2A80F-5616-4DAC-BF62-77643923067B}" type="datetimeFigureOut">
              <a:rPr lang="es-ES" smtClean="0"/>
              <a:t>13/12/2025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C922-E925-4CC8-B822-1A8CD9D448D7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84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2A80F-5616-4DAC-BF62-77643923067B}" type="datetimeFigureOut">
              <a:rPr lang="es-ES" smtClean="0"/>
              <a:t>13/12/2025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C922-E925-4CC8-B822-1A8CD9D448D7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1149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2A80F-5616-4DAC-BF62-77643923067B}" type="datetimeFigureOut">
              <a:rPr lang="es-ES" smtClean="0"/>
              <a:t>13/12/2025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49C922-E925-4CC8-B822-1A8CD9D448D7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91981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9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907704" y="0"/>
            <a:ext cx="34563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atin typeface="Georgia" panose="02040502050405020303" pitchFamily="18" charset="0"/>
              </a:rPr>
              <a:t>SAINT PETERSBOURG</a:t>
            </a:r>
            <a:endParaRPr lang="es-ES" sz="24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93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  <p:sndAc>
          <p:stSnd>
            <p:snd r:embed="rId2" name="Hamein Tumse Pyar Kitna  Violin .wav"/>
          </p:stSnd>
        </p:sndAc>
      </p:transition>
    </mc:Choice>
    <mc:Fallback xmlns="">
      <p:transition spd="slow" advTm="10000">
        <p:fade/>
        <p:sndAc>
          <p:stSnd>
            <p:snd r:embed="rId4" name="Hamein Tumse Pyar Kitna  Violin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05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54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39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79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54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141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09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43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846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29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843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44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15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45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100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99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360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954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736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64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155926"/>
            <a:ext cx="1235592" cy="699542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6680" y="4223270"/>
            <a:ext cx="1063963" cy="564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49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2</Words>
  <Application>Microsoft Office PowerPoint</Application>
  <PresentationFormat>Affichage à l'écran (16:9)</PresentationFormat>
  <Paragraphs>1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6" baseType="lpstr">
      <vt:lpstr>Arial</vt:lpstr>
      <vt:lpstr>Calibri</vt:lpstr>
      <vt:lpstr>Georgia</vt:lpstr>
      <vt:lpstr>Tema de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</dc:title>
  <dc:creator>Perroquet34740</dc:creator>
  <cp:keywords>ain t Petersbourg</cp:keywords>
  <cp:lastModifiedBy>user</cp:lastModifiedBy>
  <cp:revision>6</cp:revision>
  <dcterms:created xsi:type="dcterms:W3CDTF">2015-06-20T07:59:03Z</dcterms:created>
  <dcterms:modified xsi:type="dcterms:W3CDTF">2025-12-13T14:18:51Z</dcterms:modified>
</cp:coreProperties>
</file>