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7" d="100"/>
          <a:sy n="57" d="100"/>
        </p:scale>
        <p:origin x="68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3B452-730A-46A0-A2C9-1DD53E79BE93}" type="datetimeFigureOut">
              <a:rPr lang="fr-FR" smtClean="0"/>
              <a:t>30/12/2025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E452E-444E-4ADF-8BCD-04F16A5B64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2991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3B452-730A-46A0-A2C9-1DD53E79BE93}" type="datetimeFigureOut">
              <a:rPr lang="fr-FR" smtClean="0"/>
              <a:t>30/12/2025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E452E-444E-4ADF-8BCD-04F16A5B64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7472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3B452-730A-46A0-A2C9-1DD53E79BE93}" type="datetimeFigureOut">
              <a:rPr lang="fr-FR" smtClean="0"/>
              <a:t>30/12/2025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E452E-444E-4ADF-8BCD-04F16A5B64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74243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3B452-730A-46A0-A2C9-1DD53E79BE93}" type="datetimeFigureOut">
              <a:rPr lang="fr-FR" smtClean="0"/>
              <a:t>30/12/2025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E452E-444E-4ADF-8BCD-04F16A5B64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42436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3B452-730A-46A0-A2C9-1DD53E79BE93}" type="datetimeFigureOut">
              <a:rPr lang="fr-FR" smtClean="0"/>
              <a:t>30/12/2025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E452E-444E-4ADF-8BCD-04F16A5B64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15342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3B452-730A-46A0-A2C9-1DD53E79BE93}" type="datetimeFigureOut">
              <a:rPr lang="fr-FR" smtClean="0"/>
              <a:t>30/12/2025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E452E-444E-4ADF-8BCD-04F16A5B64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54360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3B452-730A-46A0-A2C9-1DD53E79BE93}" type="datetimeFigureOut">
              <a:rPr lang="fr-FR" smtClean="0"/>
              <a:t>30/12/2025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E452E-444E-4ADF-8BCD-04F16A5B64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8358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3B452-730A-46A0-A2C9-1DD53E79BE93}" type="datetimeFigureOut">
              <a:rPr lang="fr-FR" smtClean="0"/>
              <a:t>30/12/2025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E452E-444E-4ADF-8BCD-04F16A5B64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8856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3B452-730A-46A0-A2C9-1DD53E79BE93}" type="datetimeFigureOut">
              <a:rPr lang="fr-FR" smtClean="0"/>
              <a:t>30/12/2025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E452E-444E-4ADF-8BCD-04F16A5B64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96744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3B452-730A-46A0-A2C9-1DD53E79BE93}" type="datetimeFigureOut">
              <a:rPr lang="fr-FR" smtClean="0"/>
              <a:t>30/12/2025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E452E-444E-4ADF-8BCD-04F16A5B64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332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3B452-730A-46A0-A2C9-1DD53E79BE93}" type="datetimeFigureOut">
              <a:rPr lang="fr-FR" smtClean="0"/>
              <a:t>30/12/2025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4E452E-444E-4ADF-8BCD-04F16A5B64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82530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D3B452-730A-46A0-A2C9-1DD53E79BE93}" type="datetimeFigureOut">
              <a:rPr lang="fr-FR" smtClean="0"/>
              <a:t>30/12/2025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4E452E-444E-4ADF-8BCD-04F16A5B64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24035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023" y="282387"/>
            <a:ext cx="11049001" cy="621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561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  <p:sndAc>
          <p:stSnd loop="1">
            <p:snd r:embed="rId2" name="Ch'nord.wav"/>
          </p:stSnd>
        </p:sndAc>
      </p:transition>
    </mc:Choice>
    <mc:Fallback>
      <p:transition spd="slow">
        <p:fade/>
        <p:sndAc>
          <p:stSnd loop="1">
            <p:snd r:embed="rId2" name="Ch'nor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6502" y="0"/>
            <a:ext cx="5601225" cy="7624482"/>
          </a:xfrm>
        </p:spPr>
      </p:pic>
    </p:spTree>
    <p:extLst>
      <p:ext uri="{BB962C8B-B14F-4D97-AF65-F5344CB8AC3E}">
        <p14:creationId xmlns:p14="http://schemas.microsoft.com/office/powerpoint/2010/main" val="35419849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7251" y="0"/>
            <a:ext cx="7059311" cy="6858000"/>
          </a:xfrm>
        </p:spPr>
      </p:pic>
    </p:spTree>
    <p:extLst>
      <p:ext uri="{BB962C8B-B14F-4D97-AF65-F5344CB8AC3E}">
        <p14:creationId xmlns:p14="http://schemas.microsoft.com/office/powerpoint/2010/main" val="11253292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6347011" cy="7933765"/>
          </a:xfrm>
        </p:spPr>
      </p:pic>
    </p:spTree>
    <p:extLst>
      <p:ext uri="{BB962C8B-B14F-4D97-AF65-F5344CB8AC3E}">
        <p14:creationId xmlns:p14="http://schemas.microsoft.com/office/powerpoint/2010/main" val="21051919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2282" y="346770"/>
            <a:ext cx="8786274" cy="6914642"/>
          </a:xfrm>
        </p:spPr>
      </p:pic>
    </p:spTree>
    <p:extLst>
      <p:ext uri="{BB962C8B-B14F-4D97-AF65-F5344CB8AC3E}">
        <p14:creationId xmlns:p14="http://schemas.microsoft.com/office/powerpoint/2010/main" val="2283740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8442" y="0"/>
            <a:ext cx="6981463" cy="7167282"/>
          </a:xfrm>
        </p:spPr>
      </p:pic>
    </p:spTree>
    <p:extLst>
      <p:ext uri="{BB962C8B-B14F-4D97-AF65-F5344CB8AC3E}">
        <p14:creationId xmlns:p14="http://schemas.microsoft.com/office/powerpoint/2010/main" val="524731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1864" y="0"/>
            <a:ext cx="6928271" cy="6928271"/>
          </a:xfrm>
        </p:spPr>
      </p:pic>
    </p:spTree>
    <p:extLst>
      <p:ext uri="{BB962C8B-B14F-4D97-AF65-F5344CB8AC3E}">
        <p14:creationId xmlns:p14="http://schemas.microsoft.com/office/powerpoint/2010/main" val="2516576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5854" y="0"/>
            <a:ext cx="7033558" cy="7234518"/>
          </a:xfrm>
        </p:spPr>
      </p:pic>
    </p:spTree>
    <p:extLst>
      <p:ext uri="{BB962C8B-B14F-4D97-AF65-F5344CB8AC3E}">
        <p14:creationId xmlns:p14="http://schemas.microsoft.com/office/powerpoint/2010/main" val="1668320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90181"/>
            <a:ext cx="9901296" cy="6567819"/>
          </a:xfrm>
        </p:spPr>
      </p:pic>
    </p:spTree>
    <p:extLst>
      <p:ext uri="{BB962C8B-B14F-4D97-AF65-F5344CB8AC3E}">
        <p14:creationId xmlns:p14="http://schemas.microsoft.com/office/powerpoint/2010/main" val="23701505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086" y="-255494"/>
            <a:ext cx="5785234" cy="7490012"/>
          </a:xfrm>
        </p:spPr>
      </p:pic>
    </p:spTree>
    <p:extLst>
      <p:ext uri="{BB962C8B-B14F-4D97-AF65-F5344CB8AC3E}">
        <p14:creationId xmlns:p14="http://schemas.microsoft.com/office/powerpoint/2010/main" val="29914983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279" y="-94129"/>
            <a:ext cx="8951674" cy="6846890"/>
          </a:xfrm>
        </p:spPr>
      </p:pic>
    </p:spTree>
    <p:extLst>
      <p:ext uri="{BB962C8B-B14F-4D97-AF65-F5344CB8AC3E}">
        <p14:creationId xmlns:p14="http://schemas.microsoft.com/office/powerpoint/2010/main" val="301239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8800" y="-1"/>
            <a:ext cx="6156062" cy="7328647"/>
          </a:xfrm>
        </p:spPr>
      </p:pic>
    </p:spTree>
    <p:extLst>
      <p:ext uri="{BB962C8B-B14F-4D97-AF65-F5344CB8AC3E}">
        <p14:creationId xmlns:p14="http://schemas.microsoft.com/office/powerpoint/2010/main" val="13873933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0506" y="476891"/>
            <a:ext cx="7449670" cy="6458167"/>
          </a:xfrm>
        </p:spPr>
      </p:pic>
    </p:spTree>
    <p:extLst>
      <p:ext uri="{BB962C8B-B14F-4D97-AF65-F5344CB8AC3E}">
        <p14:creationId xmlns:p14="http://schemas.microsoft.com/office/powerpoint/2010/main" val="18709940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6642" y="-94129"/>
            <a:ext cx="6819440" cy="7125781"/>
          </a:xfrm>
        </p:spPr>
      </p:pic>
    </p:spTree>
    <p:extLst>
      <p:ext uri="{BB962C8B-B14F-4D97-AF65-F5344CB8AC3E}">
        <p14:creationId xmlns:p14="http://schemas.microsoft.com/office/powerpoint/2010/main" val="15216657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664" y="0"/>
            <a:ext cx="7652241" cy="7019142"/>
          </a:xfrm>
        </p:spPr>
      </p:pic>
    </p:spTree>
    <p:extLst>
      <p:ext uri="{BB962C8B-B14F-4D97-AF65-F5344CB8AC3E}">
        <p14:creationId xmlns:p14="http://schemas.microsoft.com/office/powerpoint/2010/main" val="15978840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7657" y="0"/>
            <a:ext cx="8471914" cy="7557247"/>
          </a:xfrm>
        </p:spPr>
      </p:pic>
    </p:spTree>
    <p:extLst>
      <p:ext uri="{BB962C8B-B14F-4D97-AF65-F5344CB8AC3E}">
        <p14:creationId xmlns:p14="http://schemas.microsoft.com/office/powerpoint/2010/main" val="15834474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215" y="0"/>
            <a:ext cx="4498550" cy="6764930"/>
          </a:xfrm>
        </p:spPr>
      </p:pic>
    </p:spTree>
    <p:extLst>
      <p:ext uri="{BB962C8B-B14F-4D97-AF65-F5344CB8AC3E}">
        <p14:creationId xmlns:p14="http://schemas.microsoft.com/office/powerpoint/2010/main" val="333002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9388" y="-1"/>
            <a:ext cx="5872565" cy="7404079"/>
          </a:xfrm>
        </p:spPr>
      </p:pic>
    </p:spTree>
    <p:extLst>
      <p:ext uri="{BB962C8B-B14F-4D97-AF65-F5344CB8AC3E}">
        <p14:creationId xmlns:p14="http://schemas.microsoft.com/office/powerpoint/2010/main" val="29791089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7592" y="0"/>
            <a:ext cx="4430301" cy="6856018"/>
          </a:xfrm>
        </p:spPr>
      </p:pic>
    </p:spTree>
    <p:extLst>
      <p:ext uri="{BB962C8B-B14F-4D97-AF65-F5344CB8AC3E}">
        <p14:creationId xmlns:p14="http://schemas.microsoft.com/office/powerpoint/2010/main" val="9468324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8189" y="121024"/>
            <a:ext cx="7813693" cy="6773741"/>
          </a:xfrm>
        </p:spPr>
      </p:pic>
    </p:spTree>
    <p:extLst>
      <p:ext uri="{BB962C8B-B14F-4D97-AF65-F5344CB8AC3E}">
        <p14:creationId xmlns:p14="http://schemas.microsoft.com/office/powerpoint/2010/main" val="9651845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4034" y="107575"/>
            <a:ext cx="7476935" cy="7221071"/>
          </a:xfrm>
        </p:spPr>
      </p:pic>
    </p:spTree>
    <p:extLst>
      <p:ext uri="{BB962C8B-B14F-4D97-AF65-F5344CB8AC3E}">
        <p14:creationId xmlns:p14="http://schemas.microsoft.com/office/powerpoint/2010/main" val="19636530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8976" y="107575"/>
            <a:ext cx="5637006" cy="7046259"/>
          </a:xfrm>
        </p:spPr>
      </p:pic>
    </p:spTree>
    <p:extLst>
      <p:ext uri="{BB962C8B-B14F-4D97-AF65-F5344CB8AC3E}">
        <p14:creationId xmlns:p14="http://schemas.microsoft.com/office/powerpoint/2010/main" val="1375635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443" y="-1"/>
            <a:ext cx="7146922" cy="7262609"/>
          </a:xfrm>
        </p:spPr>
      </p:pic>
    </p:spTree>
    <p:extLst>
      <p:ext uri="{BB962C8B-B14F-4D97-AF65-F5344CB8AC3E}">
        <p14:creationId xmlns:p14="http://schemas.microsoft.com/office/powerpoint/2010/main" val="1715369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3708" y="-349624"/>
            <a:ext cx="6279875" cy="7691718"/>
          </a:xfrm>
        </p:spPr>
      </p:pic>
    </p:spTree>
    <p:extLst>
      <p:ext uri="{BB962C8B-B14F-4D97-AF65-F5344CB8AC3E}">
        <p14:creationId xmlns:p14="http://schemas.microsoft.com/office/powerpoint/2010/main" val="1098239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9372" y="215152"/>
            <a:ext cx="9126273" cy="7436223"/>
          </a:xfrm>
        </p:spPr>
      </p:pic>
    </p:spTree>
    <p:extLst>
      <p:ext uri="{BB962C8B-B14F-4D97-AF65-F5344CB8AC3E}">
        <p14:creationId xmlns:p14="http://schemas.microsoft.com/office/powerpoint/2010/main" val="28044082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8800" y="0"/>
            <a:ext cx="6820694" cy="6820694"/>
          </a:xfrm>
        </p:spPr>
      </p:pic>
    </p:spTree>
    <p:extLst>
      <p:ext uri="{BB962C8B-B14F-4D97-AF65-F5344CB8AC3E}">
        <p14:creationId xmlns:p14="http://schemas.microsoft.com/office/powerpoint/2010/main" val="40993448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0560" y="0"/>
            <a:ext cx="5754875" cy="6924482"/>
          </a:xfrm>
        </p:spPr>
      </p:pic>
    </p:spTree>
    <p:extLst>
      <p:ext uri="{BB962C8B-B14F-4D97-AF65-F5344CB8AC3E}">
        <p14:creationId xmlns:p14="http://schemas.microsoft.com/office/powerpoint/2010/main" val="3834031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135" y="-941294"/>
            <a:ext cx="6938253" cy="9776012"/>
          </a:xfrm>
        </p:spPr>
      </p:pic>
    </p:spTree>
    <p:extLst>
      <p:ext uri="{BB962C8B-B14F-4D97-AF65-F5344CB8AC3E}">
        <p14:creationId xmlns:p14="http://schemas.microsoft.com/office/powerpoint/2010/main" val="39127079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424" y="0"/>
            <a:ext cx="8867152" cy="6650364"/>
          </a:xfrm>
        </p:spPr>
      </p:pic>
    </p:spTree>
    <p:extLst>
      <p:ext uri="{BB962C8B-B14F-4D97-AF65-F5344CB8AC3E}">
        <p14:creationId xmlns:p14="http://schemas.microsoft.com/office/powerpoint/2010/main" val="41054977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444" y="0"/>
            <a:ext cx="9300420" cy="7745506"/>
          </a:xfrm>
        </p:spPr>
      </p:pic>
    </p:spTree>
    <p:extLst>
      <p:ext uri="{BB962C8B-B14F-4D97-AF65-F5344CB8AC3E}">
        <p14:creationId xmlns:p14="http://schemas.microsoft.com/office/powerpoint/2010/main" val="17661808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6145" y="0"/>
            <a:ext cx="7980710" cy="6858000"/>
          </a:xfrm>
        </p:spPr>
      </p:pic>
    </p:spTree>
    <p:extLst>
      <p:ext uri="{BB962C8B-B14F-4D97-AF65-F5344CB8AC3E}">
        <p14:creationId xmlns:p14="http://schemas.microsoft.com/office/powerpoint/2010/main" val="26852322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4410" y="0"/>
            <a:ext cx="6698566" cy="7106534"/>
          </a:xfrm>
        </p:spPr>
      </p:pic>
    </p:spTree>
    <p:extLst>
      <p:ext uri="{BB962C8B-B14F-4D97-AF65-F5344CB8AC3E}">
        <p14:creationId xmlns:p14="http://schemas.microsoft.com/office/powerpoint/2010/main" val="2559769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0818" y="0"/>
            <a:ext cx="6113260" cy="7100047"/>
          </a:xfrm>
        </p:spPr>
      </p:pic>
    </p:spTree>
    <p:extLst>
      <p:ext uri="{BB962C8B-B14F-4D97-AF65-F5344CB8AC3E}">
        <p14:creationId xmlns:p14="http://schemas.microsoft.com/office/powerpoint/2010/main" val="19600008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15" y="365125"/>
            <a:ext cx="11975719" cy="7178675"/>
          </a:xfrm>
        </p:spPr>
      </p:pic>
    </p:spTree>
    <p:extLst>
      <p:ext uri="{BB962C8B-B14F-4D97-AF65-F5344CB8AC3E}">
        <p14:creationId xmlns:p14="http://schemas.microsoft.com/office/powerpoint/2010/main" val="18087386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218" y="0"/>
            <a:ext cx="6588671" cy="7490012"/>
          </a:xfrm>
        </p:spPr>
      </p:pic>
    </p:spTree>
    <p:extLst>
      <p:ext uri="{BB962C8B-B14F-4D97-AF65-F5344CB8AC3E}">
        <p14:creationId xmlns:p14="http://schemas.microsoft.com/office/powerpoint/2010/main" val="14555568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474" y="0"/>
            <a:ext cx="8105702" cy="6869240"/>
          </a:xfrm>
        </p:spPr>
      </p:pic>
    </p:spTree>
    <p:extLst>
      <p:ext uri="{BB962C8B-B14F-4D97-AF65-F5344CB8AC3E}">
        <p14:creationId xmlns:p14="http://schemas.microsoft.com/office/powerpoint/2010/main" val="35151677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82059" cy="6982059"/>
          </a:xfrm>
        </p:spPr>
      </p:pic>
    </p:spTree>
    <p:extLst>
      <p:ext uri="{BB962C8B-B14F-4D97-AF65-F5344CB8AC3E}">
        <p14:creationId xmlns:p14="http://schemas.microsoft.com/office/powerpoint/2010/main" val="2200237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010" y="147918"/>
            <a:ext cx="9205979" cy="6546474"/>
          </a:xfrm>
        </p:spPr>
      </p:pic>
    </p:spTree>
    <p:extLst>
      <p:ext uri="{BB962C8B-B14F-4D97-AF65-F5344CB8AC3E}">
        <p14:creationId xmlns:p14="http://schemas.microsoft.com/office/powerpoint/2010/main" val="3912899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0226" y="107576"/>
            <a:ext cx="7836161" cy="6771712"/>
          </a:xfrm>
        </p:spPr>
      </p:pic>
    </p:spTree>
    <p:extLst>
      <p:ext uri="{BB962C8B-B14F-4D97-AF65-F5344CB8AC3E}">
        <p14:creationId xmlns:p14="http://schemas.microsoft.com/office/powerpoint/2010/main" val="13766326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783" y="230653"/>
            <a:ext cx="9226924" cy="6522923"/>
          </a:xfrm>
        </p:spPr>
      </p:pic>
    </p:spTree>
    <p:extLst>
      <p:ext uri="{BB962C8B-B14F-4D97-AF65-F5344CB8AC3E}">
        <p14:creationId xmlns:p14="http://schemas.microsoft.com/office/powerpoint/2010/main" val="14463852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7277" y="188258"/>
            <a:ext cx="5963139" cy="7557247"/>
          </a:xfrm>
        </p:spPr>
      </p:pic>
    </p:spTree>
    <p:extLst>
      <p:ext uri="{BB962C8B-B14F-4D97-AF65-F5344CB8AC3E}">
        <p14:creationId xmlns:p14="http://schemas.microsoft.com/office/powerpoint/2010/main" val="2059851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264" y="133322"/>
            <a:ext cx="6392124" cy="7423925"/>
          </a:xfrm>
        </p:spPr>
      </p:pic>
    </p:spTree>
    <p:extLst>
      <p:ext uri="{BB962C8B-B14F-4D97-AF65-F5344CB8AC3E}">
        <p14:creationId xmlns:p14="http://schemas.microsoft.com/office/powerpoint/2010/main" val="1108293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780" y="0"/>
            <a:ext cx="9054439" cy="6627346"/>
          </a:xfrm>
        </p:spPr>
      </p:pic>
    </p:spTree>
    <p:extLst>
      <p:ext uri="{BB962C8B-B14F-4D97-AF65-F5344CB8AC3E}">
        <p14:creationId xmlns:p14="http://schemas.microsoft.com/office/powerpoint/2010/main" val="1816228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640" y="0"/>
            <a:ext cx="10448275" cy="9991165"/>
          </a:xfrm>
        </p:spPr>
      </p:pic>
    </p:spTree>
    <p:extLst>
      <p:ext uri="{BB962C8B-B14F-4D97-AF65-F5344CB8AC3E}">
        <p14:creationId xmlns:p14="http://schemas.microsoft.com/office/powerpoint/2010/main" val="23326415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8226" y="0"/>
            <a:ext cx="6821195" cy="6858000"/>
          </a:xfrm>
        </p:spPr>
      </p:pic>
    </p:spTree>
    <p:extLst>
      <p:ext uri="{BB962C8B-B14F-4D97-AF65-F5344CB8AC3E}">
        <p14:creationId xmlns:p14="http://schemas.microsoft.com/office/powerpoint/2010/main" val="740743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687" y="0"/>
            <a:ext cx="6641053" cy="6764544"/>
          </a:xfrm>
        </p:spPr>
      </p:pic>
    </p:spTree>
    <p:extLst>
      <p:ext uri="{BB962C8B-B14F-4D97-AF65-F5344CB8AC3E}">
        <p14:creationId xmlns:p14="http://schemas.microsoft.com/office/powerpoint/2010/main" val="3127600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3097" y="0"/>
            <a:ext cx="6742948" cy="7368988"/>
          </a:xfrm>
        </p:spPr>
      </p:pic>
    </p:spTree>
    <p:extLst>
      <p:ext uri="{BB962C8B-B14F-4D97-AF65-F5344CB8AC3E}">
        <p14:creationId xmlns:p14="http://schemas.microsoft.com/office/powerpoint/2010/main" val="40384689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0977" y="101200"/>
            <a:ext cx="8364317" cy="6756800"/>
          </a:xfrm>
        </p:spPr>
      </p:pic>
    </p:spTree>
    <p:extLst>
      <p:ext uri="{BB962C8B-B14F-4D97-AF65-F5344CB8AC3E}">
        <p14:creationId xmlns:p14="http://schemas.microsoft.com/office/powerpoint/2010/main" val="901584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0547" y="0"/>
            <a:ext cx="4923524" cy="6862825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3979" y="5494245"/>
            <a:ext cx="1333500" cy="9525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827" y="5241038"/>
            <a:ext cx="2129624" cy="1205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1060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140</TotalTime>
  <Words>0</Words>
  <Application>Microsoft Office PowerPoint</Application>
  <PresentationFormat>Grand écran</PresentationFormat>
  <Paragraphs>0</Paragraphs>
  <Slides>49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49</vt:i4>
      </vt:variant>
    </vt:vector>
  </HeadingPairs>
  <TitlesOfParts>
    <vt:vector size="53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N°122</dc:title>
  <dc:creator>Perroquet34740</dc:creator>
  <cp:lastModifiedBy>user</cp:lastModifiedBy>
  <cp:revision>6</cp:revision>
  <dcterms:created xsi:type="dcterms:W3CDTF">2025-12-30T17:24:23Z</dcterms:created>
  <dcterms:modified xsi:type="dcterms:W3CDTF">2025-12-30T19:44:25Z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